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theme/theme4.xml" ContentType="application/vnd.openxmlformats-officedocument.them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tiff" ContentType="image/tiff"/>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43891200" cy="32918400"/>
  <p:notesSz cx="6858000" cy="9144000"/>
  <p:defaultTextStyle>
    <a:defPPr>
      <a:defRPr lang="en-US"/>
    </a:defPPr>
    <a:lvl1pPr marL="0" algn="l" defTabSz="5266681" rtl="0" eaLnBrk="1" latinLnBrk="0" hangingPunct="1">
      <a:defRPr sz="10400" kern="1200">
        <a:solidFill>
          <a:schemeClr val="tx1"/>
        </a:solidFill>
        <a:latin typeface="+mn-lt"/>
        <a:ea typeface="+mn-ea"/>
        <a:cs typeface="+mn-cs"/>
      </a:defRPr>
    </a:lvl1pPr>
    <a:lvl2pPr marL="2633341" algn="l" defTabSz="5266681" rtl="0" eaLnBrk="1" latinLnBrk="0" hangingPunct="1">
      <a:defRPr sz="10400" kern="1200">
        <a:solidFill>
          <a:schemeClr val="tx1"/>
        </a:solidFill>
        <a:latin typeface="+mn-lt"/>
        <a:ea typeface="+mn-ea"/>
        <a:cs typeface="+mn-cs"/>
      </a:defRPr>
    </a:lvl2pPr>
    <a:lvl3pPr marL="5266681" algn="l" defTabSz="5266681" rtl="0" eaLnBrk="1" latinLnBrk="0" hangingPunct="1">
      <a:defRPr sz="10400" kern="1200">
        <a:solidFill>
          <a:schemeClr val="tx1"/>
        </a:solidFill>
        <a:latin typeface="+mn-lt"/>
        <a:ea typeface="+mn-ea"/>
        <a:cs typeface="+mn-cs"/>
      </a:defRPr>
    </a:lvl3pPr>
    <a:lvl4pPr marL="7900022" algn="l" defTabSz="5266681" rtl="0" eaLnBrk="1" latinLnBrk="0" hangingPunct="1">
      <a:defRPr sz="10400" kern="1200">
        <a:solidFill>
          <a:schemeClr val="tx1"/>
        </a:solidFill>
        <a:latin typeface="+mn-lt"/>
        <a:ea typeface="+mn-ea"/>
        <a:cs typeface="+mn-cs"/>
      </a:defRPr>
    </a:lvl4pPr>
    <a:lvl5pPr marL="10533361" algn="l" defTabSz="5266681" rtl="0" eaLnBrk="1" latinLnBrk="0" hangingPunct="1">
      <a:defRPr sz="10400" kern="1200">
        <a:solidFill>
          <a:schemeClr val="tx1"/>
        </a:solidFill>
        <a:latin typeface="+mn-lt"/>
        <a:ea typeface="+mn-ea"/>
        <a:cs typeface="+mn-cs"/>
      </a:defRPr>
    </a:lvl5pPr>
    <a:lvl6pPr marL="13166702" algn="l" defTabSz="5266681" rtl="0" eaLnBrk="1" latinLnBrk="0" hangingPunct="1">
      <a:defRPr sz="10400" kern="1200">
        <a:solidFill>
          <a:schemeClr val="tx1"/>
        </a:solidFill>
        <a:latin typeface="+mn-lt"/>
        <a:ea typeface="+mn-ea"/>
        <a:cs typeface="+mn-cs"/>
      </a:defRPr>
    </a:lvl6pPr>
    <a:lvl7pPr marL="15800043" algn="l" defTabSz="5266681" rtl="0" eaLnBrk="1" latinLnBrk="0" hangingPunct="1">
      <a:defRPr sz="10400" kern="1200">
        <a:solidFill>
          <a:schemeClr val="tx1"/>
        </a:solidFill>
        <a:latin typeface="+mn-lt"/>
        <a:ea typeface="+mn-ea"/>
        <a:cs typeface="+mn-cs"/>
      </a:defRPr>
    </a:lvl7pPr>
    <a:lvl8pPr marL="18433383" algn="l" defTabSz="5266681" rtl="0" eaLnBrk="1" latinLnBrk="0" hangingPunct="1">
      <a:defRPr sz="10400" kern="1200">
        <a:solidFill>
          <a:schemeClr val="tx1"/>
        </a:solidFill>
        <a:latin typeface="+mn-lt"/>
        <a:ea typeface="+mn-ea"/>
        <a:cs typeface="+mn-cs"/>
      </a:defRPr>
    </a:lvl8pPr>
    <a:lvl9pPr marL="21066724" algn="l" defTabSz="5266681" rtl="0" eaLnBrk="1" latinLnBrk="0" hangingPunct="1">
      <a:defRPr sz="10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3E9E5"/>
    <a:srgbClr val="F3F5FA"/>
    <a:srgbClr val="CDD2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382" autoAdjust="0"/>
    <p:restoredTop sz="97513" autoAdjust="0"/>
  </p:normalViewPr>
  <p:slideViewPr>
    <p:cSldViewPr snapToGrid="0" snapToObjects="1" showGuides="1">
      <p:cViewPr>
        <p:scale>
          <a:sx n="15" d="100"/>
          <a:sy n="15" d="100"/>
        </p:scale>
        <p:origin x="-576" y="-84"/>
      </p:cViewPr>
      <p:guideLst>
        <p:guide orient="horz" pos="20735"/>
        <p:guide orient="horz" pos="60"/>
        <p:guide pos="2764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07.med.va.gov\tua\users\VHATUAVANHOL\VSAWP\SSCC%20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2836180182135066"/>
          <c:y val="0"/>
          <c:w val="0.74459711411176244"/>
          <c:h val="0.81552517523569235"/>
        </c:manualLayout>
      </c:layout>
      <c:barChart>
        <c:barDir val="bar"/>
        <c:grouping val="clustered"/>
        <c:ser>
          <c:idx val="0"/>
          <c:order val="0"/>
          <c:dPt>
            <c:idx val="2"/>
            <c:spPr>
              <a:solidFill>
                <a:schemeClr val="accent6">
                  <a:lumMod val="75000"/>
                </a:schemeClr>
              </a:solidFill>
            </c:spPr>
          </c:dPt>
          <c:dPt>
            <c:idx val="3"/>
            <c:spPr>
              <a:solidFill>
                <a:srgbClr val="7030A0"/>
              </a:solidFill>
            </c:spPr>
          </c:dPt>
          <c:dPt>
            <c:idx val="4"/>
            <c:spPr>
              <a:solidFill>
                <a:srgbClr val="FF0000"/>
              </a:solidFill>
            </c:spPr>
          </c:dPt>
          <c:dPt>
            <c:idx val="5"/>
            <c:spPr>
              <a:solidFill>
                <a:srgbClr val="00B0F0"/>
              </a:solidFill>
            </c:spPr>
          </c:dPt>
          <c:dPt>
            <c:idx val="6"/>
            <c:spPr>
              <a:solidFill>
                <a:srgbClr val="00B050"/>
              </a:solidFill>
            </c:spPr>
          </c:dPt>
          <c:dPt>
            <c:idx val="7"/>
            <c:spPr>
              <a:solidFill>
                <a:srgbClr val="FF3399"/>
              </a:solidFill>
            </c:spPr>
          </c:dPt>
          <c:cat>
            <c:strRef>
              <c:f>Sheet1!$A$8:$A$15</c:f>
              <c:strCache>
                <c:ptCount val="8"/>
                <c:pt idx="0">
                  <c:v>UA VETS &amp; DEPENDENTS</c:v>
                </c:pt>
                <c:pt idx="2">
                  <c:v>CHAPTER 30</c:v>
                </c:pt>
                <c:pt idx="3">
                  <c:v>CHAPTER 31</c:v>
                </c:pt>
                <c:pt idx="4">
                  <c:v>CHAPTER 33</c:v>
                </c:pt>
                <c:pt idx="5">
                  <c:v>CHAPTER 35</c:v>
                </c:pt>
                <c:pt idx="6">
                  <c:v>CHAPTER 1606</c:v>
                </c:pt>
                <c:pt idx="7">
                  <c:v>CHAPTER 1607</c:v>
                </c:pt>
              </c:strCache>
            </c:strRef>
          </c:cat>
          <c:val>
            <c:numRef>
              <c:f>Sheet1!$B$8:$B$15</c:f>
              <c:numCache>
                <c:formatCode>General</c:formatCode>
                <c:ptCount val="8"/>
                <c:pt idx="2">
                  <c:v>22</c:v>
                </c:pt>
                <c:pt idx="3">
                  <c:v>8</c:v>
                </c:pt>
                <c:pt idx="4">
                  <c:v>717</c:v>
                </c:pt>
                <c:pt idx="5">
                  <c:v>194</c:v>
                </c:pt>
                <c:pt idx="6">
                  <c:v>78</c:v>
                </c:pt>
                <c:pt idx="7">
                  <c:v>5</c:v>
                </c:pt>
              </c:numCache>
            </c:numRef>
          </c:val>
        </c:ser>
        <c:axId val="114456832"/>
        <c:axId val="114458624"/>
      </c:barChart>
      <c:catAx>
        <c:axId val="114456832"/>
        <c:scaling>
          <c:orientation val="minMax"/>
        </c:scaling>
        <c:axPos val="l"/>
        <c:tickLblPos val="nextTo"/>
        <c:txPr>
          <a:bodyPr/>
          <a:lstStyle/>
          <a:p>
            <a:pPr>
              <a:defRPr sz="1200" b="1" i="1" baseline="0">
                <a:solidFill>
                  <a:srgbClr val="00B050"/>
                </a:solidFill>
              </a:defRPr>
            </a:pPr>
            <a:endParaRPr lang="en-US"/>
          </a:p>
        </c:txPr>
        <c:crossAx val="114458624"/>
        <c:crosses val="autoZero"/>
        <c:auto val="1"/>
        <c:lblAlgn val="ctr"/>
        <c:lblOffset val="100"/>
      </c:catAx>
      <c:valAx>
        <c:axId val="114458624"/>
        <c:scaling>
          <c:orientation val="minMax"/>
        </c:scaling>
        <c:axPos val="b"/>
        <c:majorGridlines>
          <c:spPr>
            <a:ln w="9525" cap="flat" cmpd="sng" algn="ctr">
              <a:solidFill>
                <a:srgbClr val="FFC000"/>
              </a:solidFill>
              <a:prstDash val="solid"/>
            </a:ln>
            <a:effectLst/>
          </c:spPr>
        </c:majorGridlines>
        <c:numFmt formatCode="General" sourceLinked="1"/>
        <c:tickLblPos val="nextTo"/>
        <c:crossAx val="114456832"/>
        <c:crosses val="autoZero"/>
        <c:crossBetween val="between"/>
      </c:valAx>
    </c:plotArea>
    <c:plotVisOnly val="1"/>
  </c:chart>
  <c:spPr>
    <a:solidFill>
      <a:schemeClr val="bg1"/>
    </a:solidFill>
    <a:ln w="57150">
      <a:solidFill>
        <a:srgbClr val="FF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bar"/>
        <c:grouping val="clustered"/>
        <c:ser>
          <c:idx val="0"/>
          <c:order val="0"/>
          <c:dPt>
            <c:idx val="0"/>
            <c:spPr>
              <a:solidFill>
                <a:srgbClr val="FF0000"/>
              </a:solidFill>
            </c:spPr>
          </c:dPt>
          <c:dPt>
            <c:idx val="1"/>
            <c:spPr>
              <a:solidFill>
                <a:srgbClr val="FF3399"/>
              </a:solidFill>
            </c:spPr>
          </c:dPt>
          <c:dPt>
            <c:idx val="2"/>
            <c:spPr>
              <a:solidFill>
                <a:srgbClr val="7030A0"/>
              </a:solidFill>
            </c:spPr>
          </c:dPt>
          <c:dPt>
            <c:idx val="3"/>
            <c:spPr>
              <a:solidFill>
                <a:srgbClr val="FF9900"/>
              </a:solidFill>
            </c:spPr>
          </c:dPt>
          <c:dPt>
            <c:idx val="4"/>
            <c:spPr>
              <a:solidFill>
                <a:srgbClr val="00B050"/>
              </a:solidFill>
            </c:spPr>
          </c:dPt>
          <c:dPt>
            <c:idx val="5"/>
            <c:spPr>
              <a:solidFill>
                <a:srgbClr val="66FFFF"/>
              </a:solidFill>
            </c:spPr>
          </c:dPt>
          <c:dPt>
            <c:idx val="6"/>
            <c:spPr>
              <a:solidFill>
                <a:srgbClr val="0070C0"/>
              </a:solidFill>
            </c:spPr>
          </c:dPt>
          <c:cat>
            <c:strRef>
              <c:f>Sheet1!$A$11:$A$17</c:f>
              <c:strCache>
                <c:ptCount val="7"/>
                <c:pt idx="0">
                  <c:v>Chapter 35</c:v>
                </c:pt>
                <c:pt idx="1">
                  <c:v>Chapter 33</c:v>
                </c:pt>
                <c:pt idx="2">
                  <c:v>Chapter 30</c:v>
                </c:pt>
                <c:pt idx="3">
                  <c:v>Chapter 31</c:v>
                </c:pt>
                <c:pt idx="4">
                  <c:v>Chapter 1607</c:v>
                </c:pt>
                <c:pt idx="5">
                  <c:v>Chapter 1606</c:v>
                </c:pt>
                <c:pt idx="6">
                  <c:v>VRAP</c:v>
                </c:pt>
              </c:strCache>
            </c:strRef>
          </c:cat>
          <c:val>
            <c:numRef>
              <c:f>Sheet1!$B$11:$B$17</c:f>
              <c:numCache>
                <c:formatCode>General</c:formatCode>
                <c:ptCount val="7"/>
                <c:pt idx="0">
                  <c:v>59</c:v>
                </c:pt>
                <c:pt idx="1">
                  <c:v>89</c:v>
                </c:pt>
                <c:pt idx="2">
                  <c:v>14</c:v>
                </c:pt>
                <c:pt idx="3">
                  <c:v>5</c:v>
                </c:pt>
                <c:pt idx="4">
                  <c:v>5</c:v>
                </c:pt>
                <c:pt idx="5">
                  <c:v>13</c:v>
                </c:pt>
                <c:pt idx="6">
                  <c:v>11</c:v>
                </c:pt>
              </c:numCache>
            </c:numRef>
          </c:val>
        </c:ser>
        <c:shape val="box"/>
        <c:axId val="114037888"/>
        <c:axId val="114039424"/>
        <c:axId val="0"/>
      </c:bar3DChart>
      <c:catAx>
        <c:axId val="114037888"/>
        <c:scaling>
          <c:orientation val="minMax"/>
        </c:scaling>
        <c:axPos val="l"/>
        <c:tickLblPos val="nextTo"/>
        <c:crossAx val="114039424"/>
        <c:crosses val="autoZero"/>
        <c:auto val="1"/>
        <c:lblAlgn val="ctr"/>
        <c:lblOffset val="100"/>
      </c:catAx>
      <c:valAx>
        <c:axId val="114039424"/>
        <c:scaling>
          <c:orientation val="minMax"/>
        </c:scaling>
        <c:axPos val="b"/>
        <c:majorGridlines/>
        <c:numFmt formatCode="General" sourceLinked="1"/>
        <c:tickLblPos val="nextTo"/>
        <c:crossAx val="114037888"/>
        <c:crosses val="autoZero"/>
        <c:crossBetween val="between"/>
      </c:valAx>
    </c:plotArea>
    <c:plotVisOnly val="1"/>
  </c:chart>
  <c:spPr>
    <a:ln w="28575">
      <a:solidFill>
        <a:srgbClr val="FF0000"/>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5266681" rtl="0" eaLnBrk="1" latinLnBrk="0" hangingPunct="1">
      <a:defRPr sz="7000" kern="1200">
        <a:solidFill>
          <a:schemeClr val="tx1"/>
        </a:solidFill>
        <a:latin typeface="+mn-lt"/>
        <a:ea typeface="+mn-ea"/>
        <a:cs typeface="+mn-cs"/>
      </a:defRPr>
    </a:lvl1pPr>
    <a:lvl2pPr marL="2633341" algn="l" defTabSz="5266681" rtl="0" eaLnBrk="1" latinLnBrk="0" hangingPunct="1">
      <a:defRPr sz="7000" kern="1200">
        <a:solidFill>
          <a:schemeClr val="tx1"/>
        </a:solidFill>
        <a:latin typeface="+mn-lt"/>
        <a:ea typeface="+mn-ea"/>
        <a:cs typeface="+mn-cs"/>
      </a:defRPr>
    </a:lvl2pPr>
    <a:lvl3pPr marL="5266681" algn="l" defTabSz="5266681" rtl="0" eaLnBrk="1" latinLnBrk="0" hangingPunct="1">
      <a:defRPr sz="7000" kern="1200">
        <a:solidFill>
          <a:schemeClr val="tx1"/>
        </a:solidFill>
        <a:latin typeface="+mn-lt"/>
        <a:ea typeface="+mn-ea"/>
        <a:cs typeface="+mn-cs"/>
      </a:defRPr>
    </a:lvl3pPr>
    <a:lvl4pPr marL="7900022" algn="l" defTabSz="5266681" rtl="0" eaLnBrk="1" latinLnBrk="0" hangingPunct="1">
      <a:defRPr sz="7000" kern="1200">
        <a:solidFill>
          <a:schemeClr val="tx1"/>
        </a:solidFill>
        <a:latin typeface="+mn-lt"/>
        <a:ea typeface="+mn-ea"/>
        <a:cs typeface="+mn-cs"/>
      </a:defRPr>
    </a:lvl4pPr>
    <a:lvl5pPr marL="10533361" algn="l" defTabSz="5266681" rtl="0" eaLnBrk="1" latinLnBrk="0" hangingPunct="1">
      <a:defRPr sz="7000" kern="1200">
        <a:solidFill>
          <a:schemeClr val="tx1"/>
        </a:solidFill>
        <a:latin typeface="+mn-lt"/>
        <a:ea typeface="+mn-ea"/>
        <a:cs typeface="+mn-cs"/>
      </a:defRPr>
    </a:lvl5pPr>
    <a:lvl6pPr marL="13166702" algn="l" defTabSz="5266681" rtl="0" eaLnBrk="1" latinLnBrk="0" hangingPunct="1">
      <a:defRPr sz="7000" kern="1200">
        <a:solidFill>
          <a:schemeClr val="tx1"/>
        </a:solidFill>
        <a:latin typeface="+mn-lt"/>
        <a:ea typeface="+mn-ea"/>
        <a:cs typeface="+mn-cs"/>
      </a:defRPr>
    </a:lvl6pPr>
    <a:lvl7pPr marL="15800043" algn="l" defTabSz="5266681" rtl="0" eaLnBrk="1" latinLnBrk="0" hangingPunct="1">
      <a:defRPr sz="7000" kern="1200">
        <a:solidFill>
          <a:schemeClr val="tx1"/>
        </a:solidFill>
        <a:latin typeface="+mn-lt"/>
        <a:ea typeface="+mn-ea"/>
        <a:cs typeface="+mn-cs"/>
      </a:defRPr>
    </a:lvl7pPr>
    <a:lvl8pPr marL="18433383" algn="l" defTabSz="5266681" rtl="0" eaLnBrk="1" latinLnBrk="0" hangingPunct="1">
      <a:defRPr sz="7000" kern="1200">
        <a:solidFill>
          <a:schemeClr val="tx1"/>
        </a:solidFill>
        <a:latin typeface="+mn-lt"/>
        <a:ea typeface="+mn-ea"/>
        <a:cs typeface="+mn-cs"/>
      </a:defRPr>
    </a:lvl8pPr>
    <a:lvl9pPr marL="21066724" algn="l" defTabSz="5266681" rtl="0" eaLnBrk="1" latinLnBrk="0" hangingPunct="1">
      <a:defRPr sz="7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16603528"/>
            <a:ext cx="829096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74664" y="546033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474664" y="1143000"/>
            <a:ext cx="4419600" cy="2514600"/>
          </a:xfrm>
          <a:prstGeom prst="rect">
            <a:avLst/>
          </a:prstGeom>
        </p:spPr>
        <p:txBody>
          <a:bodyPr lIns="109724" tIns="54860" rIns="109724" bIns="54860" anchor="ctr"/>
          <a:lstStyle>
            <a:lvl1pPr algn="ctr">
              <a:buNone/>
              <a:defRPr sz="4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9000115" y="1143000"/>
            <a:ext cx="4419600" cy="2514600"/>
          </a:xfrm>
          <a:prstGeom prst="rect">
            <a:avLst/>
          </a:prstGeom>
        </p:spPr>
        <p:txBody>
          <a:bodyPr lIns="109724" tIns="54860" rIns="109724" bIns="54860" anchor="ctr"/>
          <a:lstStyle>
            <a:lvl1pPr algn="ctr">
              <a:buNone/>
              <a:defRPr sz="49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151940" y="5460337"/>
            <a:ext cx="8269288"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474664" y="6258188"/>
            <a:ext cx="829096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474664" y="15767578"/>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7804526" y="6258188"/>
            <a:ext cx="827492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7804526" y="5460337"/>
            <a:ext cx="827492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5147251" y="5460337"/>
            <a:ext cx="8272464"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5147251" y="6258188"/>
            <a:ext cx="8272464"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5147251" y="14392501"/>
            <a:ext cx="8272464"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5147251" y="15228450"/>
            <a:ext cx="8272463"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5147251" y="25034125"/>
            <a:ext cx="8272463"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5147251" y="25831976"/>
            <a:ext cx="8272464"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133786" y="6258188"/>
            <a:ext cx="827134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83" name="Picture Placeholder 13"/>
          <p:cNvSpPr>
            <a:spLocks noGrp="1"/>
          </p:cNvSpPr>
          <p:nvPr>
            <p:ph type="pic" sz="quarter" idx="115"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6531684" y="23691551"/>
            <a:ext cx="4103795" cy="6182897"/>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76" name="Text Placeholder 3"/>
          <p:cNvSpPr>
            <a:spLocks noGrp="1"/>
          </p:cNvSpPr>
          <p:nvPr>
            <p:ph type="body" sz="quarter" idx="136" hasCustomPrompt="1"/>
          </p:nvPr>
        </p:nvSpPr>
        <p:spPr>
          <a:xfrm>
            <a:off x="26462422" y="6258188"/>
            <a:ext cx="827492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77" name="Text Placeholder 5"/>
          <p:cNvSpPr>
            <a:spLocks noGrp="1"/>
          </p:cNvSpPr>
          <p:nvPr>
            <p:ph type="body" sz="quarter" idx="137" hasCustomPrompt="1"/>
          </p:nvPr>
        </p:nvSpPr>
        <p:spPr>
          <a:xfrm>
            <a:off x="26462422" y="5460337"/>
            <a:ext cx="827492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78" name="Text Placeholder 5"/>
          <p:cNvSpPr>
            <a:spLocks noGrp="1"/>
          </p:cNvSpPr>
          <p:nvPr>
            <p:ph type="body" sz="quarter" idx="138"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79" name="Text Placeholder 5"/>
          <p:cNvSpPr>
            <a:spLocks noGrp="1"/>
          </p:cNvSpPr>
          <p:nvPr>
            <p:ph type="body" sz="quarter" idx="139"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0" name="Text Placeholder 5"/>
          <p:cNvSpPr>
            <a:spLocks noGrp="1"/>
          </p:cNvSpPr>
          <p:nvPr>
            <p:ph type="body" sz="quarter" idx="140"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5"/>
          <p:cNvSpPr>
            <a:spLocks noGrp="1"/>
          </p:cNvSpPr>
          <p:nvPr>
            <p:ph type="body" sz="quarter" idx="141"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2" name="Text Placeholder 5"/>
          <p:cNvSpPr>
            <a:spLocks noGrp="1"/>
          </p:cNvSpPr>
          <p:nvPr>
            <p:ph type="body" sz="quarter" idx="142"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8" name="Text Placeholder 5"/>
          <p:cNvSpPr>
            <a:spLocks noGrp="1"/>
          </p:cNvSpPr>
          <p:nvPr>
            <p:ph type="body" sz="quarter" idx="143"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0" name="Text Placeholder 5"/>
          <p:cNvSpPr>
            <a:spLocks noGrp="1"/>
          </p:cNvSpPr>
          <p:nvPr>
            <p:ph type="body" sz="quarter" idx="144"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1" name="Text Placeholder 5"/>
          <p:cNvSpPr>
            <a:spLocks noGrp="1"/>
          </p:cNvSpPr>
          <p:nvPr>
            <p:ph type="body" sz="quarter" idx="145"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3" name="Text Placeholder 5"/>
          <p:cNvSpPr>
            <a:spLocks noGrp="1"/>
          </p:cNvSpPr>
          <p:nvPr>
            <p:ph type="body" sz="quarter" idx="146"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4" name="Text Placeholder 5"/>
          <p:cNvSpPr>
            <a:spLocks noGrp="1"/>
          </p:cNvSpPr>
          <p:nvPr>
            <p:ph type="body" sz="quarter" idx="147"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48"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49" hasCustomPrompt="1"/>
          </p:nvPr>
        </p:nvSpPr>
        <p:spPr>
          <a:xfrm>
            <a:off x="-8709997" y="16756725"/>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3"/>
          <p:cNvSpPr>
            <a:spLocks noGrp="1"/>
          </p:cNvSpPr>
          <p:nvPr>
            <p:ph type="body" sz="quarter" idx="150"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0" name="Text Placeholder 3"/>
          <p:cNvSpPr>
            <a:spLocks noGrp="1"/>
          </p:cNvSpPr>
          <p:nvPr>
            <p:ph type="body" sz="quarter" idx="151"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1" name="Text Placeholder 3"/>
          <p:cNvSpPr>
            <a:spLocks noGrp="1"/>
          </p:cNvSpPr>
          <p:nvPr>
            <p:ph type="body" sz="quarter" idx="152"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53"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54"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55"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6" name="Text Placeholder 3"/>
          <p:cNvSpPr>
            <a:spLocks noGrp="1"/>
          </p:cNvSpPr>
          <p:nvPr>
            <p:ph type="body" sz="quarter" idx="156"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7" name="Text Placeholder 3"/>
          <p:cNvSpPr>
            <a:spLocks noGrp="1"/>
          </p:cNvSpPr>
          <p:nvPr>
            <p:ph type="body" sz="quarter" idx="157"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58"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59"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0" name="Text Placeholder 3"/>
          <p:cNvSpPr>
            <a:spLocks noGrp="1"/>
          </p:cNvSpPr>
          <p:nvPr>
            <p:ph type="body" sz="quarter" idx="160" hasCustomPrompt="1"/>
          </p:nvPr>
        </p:nvSpPr>
        <p:spPr>
          <a:xfrm>
            <a:off x="-8709997" y="19853459"/>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57" name="Text Placeholder 76"/>
          <p:cNvSpPr>
            <a:spLocks noGrp="1"/>
          </p:cNvSpPr>
          <p:nvPr>
            <p:ph type="body" sz="quarter" idx="161" hasCustomPrompt="1"/>
          </p:nvPr>
        </p:nvSpPr>
        <p:spPr>
          <a:xfrm>
            <a:off x="5225145" y="2051837"/>
            <a:ext cx="33440915" cy="1196460"/>
          </a:xfrm>
          <a:prstGeom prst="rect">
            <a:avLst/>
          </a:prstGeom>
        </p:spPr>
        <p:txBody>
          <a:bodyPr lIns="128016" tIns="64008" rIns="128016" bIns="64008">
            <a:normAutofit/>
          </a:bodyPr>
          <a:lstStyle>
            <a:lvl1pPr algn="ctr">
              <a:buFontTx/>
              <a:buNone/>
              <a:defRPr sz="6200">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authors</a:t>
            </a:r>
            <a:endParaRPr lang="en-US" dirty="0"/>
          </a:p>
        </p:txBody>
      </p:sp>
      <p:sp>
        <p:nvSpPr>
          <p:cNvPr id="58" name="Text Placeholder 76"/>
          <p:cNvSpPr>
            <a:spLocks noGrp="1"/>
          </p:cNvSpPr>
          <p:nvPr>
            <p:ph type="body" sz="quarter" idx="195" hasCustomPrompt="1"/>
          </p:nvPr>
        </p:nvSpPr>
        <p:spPr>
          <a:xfrm>
            <a:off x="5225145" y="3248296"/>
            <a:ext cx="33440915" cy="1269110"/>
          </a:xfrm>
          <a:prstGeom prst="rect">
            <a:avLst/>
          </a:prstGeom>
        </p:spPr>
        <p:txBody>
          <a:bodyPr lIns="128016" tIns="64008" rIns="128016" bIns="64008">
            <a:normAutofit/>
          </a:bodyPr>
          <a:lstStyle>
            <a:lvl1pPr algn="ctr">
              <a:buFontTx/>
              <a:buNone/>
              <a:defRPr sz="5000">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affiliations</a:t>
            </a:r>
            <a:endParaRPr lang="en-US" dirty="0"/>
          </a:p>
        </p:txBody>
      </p:sp>
      <p:sp>
        <p:nvSpPr>
          <p:cNvPr id="59" name="Text Placeholder 76"/>
          <p:cNvSpPr>
            <a:spLocks noGrp="1"/>
          </p:cNvSpPr>
          <p:nvPr>
            <p:ph type="body" sz="quarter" idx="196" hasCustomPrompt="1"/>
          </p:nvPr>
        </p:nvSpPr>
        <p:spPr>
          <a:xfrm>
            <a:off x="5225145" y="360268"/>
            <a:ext cx="33440915" cy="1668828"/>
          </a:xfrm>
          <a:prstGeom prst="rect">
            <a:avLst/>
          </a:prstGeom>
        </p:spPr>
        <p:txBody>
          <a:bodyPr lIns="128016" tIns="64008" rIns="128016" bIns="64008">
            <a:normAutofit/>
          </a:bodyPr>
          <a:lstStyle>
            <a:lvl1pPr algn="ctr">
              <a:buFontTx/>
              <a:buNone/>
              <a:defRPr sz="8400" b="1">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4" y="16846874"/>
            <a:ext cx="829096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62" name="Text Placeholder 5"/>
          <p:cNvSpPr>
            <a:spLocks noGrp="1"/>
          </p:cNvSpPr>
          <p:nvPr>
            <p:ph type="body" sz="quarter" idx="11" hasCustomPrompt="1"/>
          </p:nvPr>
        </p:nvSpPr>
        <p:spPr>
          <a:xfrm>
            <a:off x="474664" y="5484968"/>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INTRODUCTION or ABSTRACT</a:t>
            </a:r>
            <a:endParaRPr lang="en-US" dirty="0"/>
          </a:p>
        </p:txBody>
      </p:sp>
      <p:sp>
        <p:nvSpPr>
          <p:cNvPr id="70" name="Text Placeholder 5"/>
          <p:cNvSpPr>
            <a:spLocks noGrp="1"/>
          </p:cNvSpPr>
          <p:nvPr>
            <p:ph type="body" sz="quarter" idx="20" hasCustomPrompt="1"/>
          </p:nvPr>
        </p:nvSpPr>
        <p:spPr>
          <a:xfrm>
            <a:off x="462475" y="25159885"/>
            <a:ext cx="8269288"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OBJECTIVES</a:t>
            </a:r>
            <a:endParaRPr lang="en-US" dirty="0"/>
          </a:p>
        </p:txBody>
      </p:sp>
      <p:sp>
        <p:nvSpPr>
          <p:cNvPr id="71" name="Text Placeholder 3"/>
          <p:cNvSpPr>
            <a:spLocks noGrp="1"/>
          </p:cNvSpPr>
          <p:nvPr>
            <p:ph type="body" sz="quarter" idx="21" hasCustomPrompt="1"/>
          </p:nvPr>
        </p:nvSpPr>
        <p:spPr>
          <a:xfrm>
            <a:off x="474664" y="6267857"/>
            <a:ext cx="829096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73" name="Text Placeholder 5"/>
          <p:cNvSpPr>
            <a:spLocks noGrp="1"/>
          </p:cNvSpPr>
          <p:nvPr>
            <p:ph type="body" sz="quarter" idx="22" hasCustomPrompt="1"/>
          </p:nvPr>
        </p:nvSpPr>
        <p:spPr>
          <a:xfrm>
            <a:off x="474664" y="15903046"/>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MATERIALS &amp; METHODS</a:t>
            </a:r>
            <a:endParaRPr lang="en-US" dirty="0"/>
          </a:p>
        </p:txBody>
      </p:sp>
      <p:sp>
        <p:nvSpPr>
          <p:cNvPr id="74" name="Text Placeholder 3"/>
          <p:cNvSpPr>
            <a:spLocks noGrp="1"/>
          </p:cNvSpPr>
          <p:nvPr>
            <p:ph type="body" sz="quarter" idx="23" hasCustomPrompt="1"/>
          </p:nvPr>
        </p:nvSpPr>
        <p:spPr>
          <a:xfrm>
            <a:off x="9151229" y="6340626"/>
            <a:ext cx="7427203"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76" name="Text Placeholder 5"/>
          <p:cNvSpPr>
            <a:spLocks noGrp="1"/>
          </p:cNvSpPr>
          <p:nvPr>
            <p:ph type="body" sz="quarter" idx="24" hasCustomPrompt="1"/>
          </p:nvPr>
        </p:nvSpPr>
        <p:spPr>
          <a:xfrm>
            <a:off x="9151227" y="5484970"/>
            <a:ext cx="25595975"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105" name="Text Placeholder 5"/>
          <p:cNvSpPr>
            <a:spLocks noGrp="1"/>
          </p:cNvSpPr>
          <p:nvPr>
            <p:ph type="body" sz="quarter" idx="25" hasCustomPrompt="1"/>
          </p:nvPr>
        </p:nvSpPr>
        <p:spPr>
          <a:xfrm>
            <a:off x="35147252" y="5484970"/>
            <a:ext cx="8272464"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CONCLUSIONS</a:t>
            </a:r>
            <a:endParaRPr lang="en-US" dirty="0"/>
          </a:p>
        </p:txBody>
      </p:sp>
      <p:sp>
        <p:nvSpPr>
          <p:cNvPr id="106" name="Text Placeholder 3"/>
          <p:cNvSpPr>
            <a:spLocks noGrp="1"/>
          </p:cNvSpPr>
          <p:nvPr>
            <p:ph type="body" sz="quarter" idx="26" hasCustomPrompt="1"/>
          </p:nvPr>
        </p:nvSpPr>
        <p:spPr>
          <a:xfrm>
            <a:off x="35147251" y="6277565"/>
            <a:ext cx="8272464"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07" name="Text Placeholder 5"/>
          <p:cNvSpPr>
            <a:spLocks noGrp="1"/>
          </p:cNvSpPr>
          <p:nvPr>
            <p:ph type="body" sz="quarter" idx="27" hasCustomPrompt="1"/>
          </p:nvPr>
        </p:nvSpPr>
        <p:spPr>
          <a:xfrm>
            <a:off x="35147251" y="14527969"/>
            <a:ext cx="8272464"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REFERENCES</a:t>
            </a:r>
            <a:endParaRPr lang="en-US" dirty="0"/>
          </a:p>
        </p:txBody>
      </p:sp>
      <p:sp>
        <p:nvSpPr>
          <p:cNvPr id="108" name="Text Placeholder 3"/>
          <p:cNvSpPr>
            <a:spLocks noGrp="1"/>
          </p:cNvSpPr>
          <p:nvPr>
            <p:ph type="body" sz="quarter" idx="28" hasCustomPrompt="1"/>
          </p:nvPr>
        </p:nvSpPr>
        <p:spPr>
          <a:xfrm>
            <a:off x="35147251" y="15471797"/>
            <a:ext cx="8272463"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09" name="Text Placeholder 5"/>
          <p:cNvSpPr>
            <a:spLocks noGrp="1"/>
          </p:cNvSpPr>
          <p:nvPr>
            <p:ph type="body" sz="quarter" idx="29" hasCustomPrompt="1"/>
          </p:nvPr>
        </p:nvSpPr>
        <p:spPr>
          <a:xfrm>
            <a:off x="35147251" y="25305061"/>
            <a:ext cx="8272463"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10" name="Text Placeholder 3"/>
          <p:cNvSpPr>
            <a:spLocks noGrp="1"/>
          </p:cNvSpPr>
          <p:nvPr>
            <p:ph type="body" sz="quarter" idx="30" hasCustomPrompt="1"/>
          </p:nvPr>
        </p:nvSpPr>
        <p:spPr>
          <a:xfrm>
            <a:off x="35147251" y="26113422"/>
            <a:ext cx="8272464"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11" name="Text Placeholder 3"/>
          <p:cNvSpPr>
            <a:spLocks noGrp="1"/>
          </p:cNvSpPr>
          <p:nvPr>
            <p:ph type="body" sz="quarter" idx="96" hasCustomPrompt="1"/>
          </p:nvPr>
        </p:nvSpPr>
        <p:spPr>
          <a:xfrm>
            <a:off x="478190" y="25977954"/>
            <a:ext cx="827134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18" name="Text Placeholder 3"/>
          <p:cNvSpPr>
            <a:spLocks noGrp="1"/>
          </p:cNvSpPr>
          <p:nvPr>
            <p:ph type="body" sz="quarter" idx="150" hasCustomPrompt="1"/>
          </p:nvPr>
        </p:nvSpPr>
        <p:spPr>
          <a:xfrm>
            <a:off x="18235614" y="6293328"/>
            <a:ext cx="7427203"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19" name="Text Placeholder 3"/>
          <p:cNvSpPr>
            <a:spLocks noGrp="1"/>
          </p:cNvSpPr>
          <p:nvPr>
            <p:ph type="body" sz="quarter" idx="151" hasCustomPrompt="1"/>
          </p:nvPr>
        </p:nvSpPr>
        <p:spPr>
          <a:xfrm>
            <a:off x="27319998" y="6293328"/>
            <a:ext cx="7427203"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57" name="Picture Placeholder 13"/>
          <p:cNvSpPr>
            <a:spLocks noGrp="1"/>
          </p:cNvSpPr>
          <p:nvPr>
            <p:ph type="pic" sz="quarter" idx="115"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60" name="Picture Placeholder 13"/>
          <p:cNvSpPr>
            <a:spLocks noGrp="1"/>
          </p:cNvSpPr>
          <p:nvPr>
            <p:ph type="pic" sz="quarter" idx="126"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61" name="Picture Placeholder 13"/>
          <p:cNvSpPr>
            <a:spLocks noGrp="1"/>
          </p:cNvSpPr>
          <p:nvPr>
            <p:ph type="pic" sz="quarter" idx="127"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63" name="Picture Placeholder 13"/>
          <p:cNvSpPr>
            <a:spLocks noGrp="1"/>
          </p:cNvSpPr>
          <p:nvPr>
            <p:ph type="pic" sz="quarter" idx="128"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66" name="Picture Placeholder 13"/>
          <p:cNvSpPr>
            <a:spLocks noGrp="1"/>
          </p:cNvSpPr>
          <p:nvPr>
            <p:ph type="pic" sz="quarter" idx="129"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69" name="Picture Placeholder 13"/>
          <p:cNvSpPr>
            <a:spLocks noGrp="1"/>
          </p:cNvSpPr>
          <p:nvPr>
            <p:ph type="pic" sz="quarter" idx="130"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72" name="Picture Placeholder 13"/>
          <p:cNvSpPr>
            <a:spLocks noGrp="1"/>
          </p:cNvSpPr>
          <p:nvPr>
            <p:ph type="pic" sz="quarter" idx="131"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75" name="Picture Placeholder 13"/>
          <p:cNvSpPr>
            <a:spLocks noGrp="1"/>
          </p:cNvSpPr>
          <p:nvPr>
            <p:ph type="pic" sz="quarter" idx="132"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77" name="Picture Placeholder 13"/>
          <p:cNvSpPr>
            <a:spLocks noGrp="1"/>
          </p:cNvSpPr>
          <p:nvPr>
            <p:ph type="pic" sz="quarter" idx="133"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78" name="Picture Placeholder 13"/>
          <p:cNvSpPr>
            <a:spLocks noGrp="1"/>
          </p:cNvSpPr>
          <p:nvPr>
            <p:ph type="pic" sz="quarter" idx="134"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79" name="Picture Placeholder 13"/>
          <p:cNvSpPr>
            <a:spLocks noGrp="1"/>
          </p:cNvSpPr>
          <p:nvPr>
            <p:ph type="pic" sz="quarter" idx="135" hasCustomPrompt="1"/>
          </p:nvPr>
        </p:nvSpPr>
        <p:spPr>
          <a:xfrm>
            <a:off x="-6531684" y="23691551"/>
            <a:ext cx="4103795" cy="6182897"/>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0" name="Text Placeholder 5"/>
          <p:cNvSpPr>
            <a:spLocks noGrp="1"/>
          </p:cNvSpPr>
          <p:nvPr>
            <p:ph type="body" sz="quarter" idx="138"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5"/>
          <p:cNvSpPr>
            <a:spLocks noGrp="1"/>
          </p:cNvSpPr>
          <p:nvPr>
            <p:ph type="body" sz="quarter" idx="139"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2" name="Text Placeholder 5"/>
          <p:cNvSpPr>
            <a:spLocks noGrp="1"/>
          </p:cNvSpPr>
          <p:nvPr>
            <p:ph type="body" sz="quarter" idx="140"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3" name="Text Placeholder 5"/>
          <p:cNvSpPr>
            <a:spLocks noGrp="1"/>
          </p:cNvSpPr>
          <p:nvPr>
            <p:ph type="body" sz="quarter" idx="141"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4" name="Text Placeholder 5"/>
          <p:cNvSpPr>
            <a:spLocks noGrp="1"/>
          </p:cNvSpPr>
          <p:nvPr>
            <p:ph type="body" sz="quarter" idx="142"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5" name="Text Placeholder 5"/>
          <p:cNvSpPr>
            <a:spLocks noGrp="1"/>
          </p:cNvSpPr>
          <p:nvPr>
            <p:ph type="body" sz="quarter" idx="143"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6" name="Text Placeholder 5"/>
          <p:cNvSpPr>
            <a:spLocks noGrp="1"/>
          </p:cNvSpPr>
          <p:nvPr>
            <p:ph type="body" sz="quarter" idx="144"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7" name="Text Placeholder 5"/>
          <p:cNvSpPr>
            <a:spLocks noGrp="1"/>
          </p:cNvSpPr>
          <p:nvPr>
            <p:ph type="body" sz="quarter" idx="145"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8" name="Text Placeholder 5"/>
          <p:cNvSpPr>
            <a:spLocks noGrp="1"/>
          </p:cNvSpPr>
          <p:nvPr>
            <p:ph type="body" sz="quarter" idx="146"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9" name="Text Placeholder 5"/>
          <p:cNvSpPr>
            <a:spLocks noGrp="1"/>
          </p:cNvSpPr>
          <p:nvPr>
            <p:ph type="body" sz="quarter" idx="147"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0" name="Text Placeholder 5"/>
          <p:cNvSpPr>
            <a:spLocks noGrp="1"/>
          </p:cNvSpPr>
          <p:nvPr>
            <p:ph type="body" sz="quarter" idx="148"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1" name="Text Placeholder 5"/>
          <p:cNvSpPr>
            <a:spLocks noGrp="1"/>
          </p:cNvSpPr>
          <p:nvPr>
            <p:ph type="body" sz="quarter" idx="149"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2" name="Text Placeholder 3"/>
          <p:cNvSpPr>
            <a:spLocks noGrp="1"/>
          </p:cNvSpPr>
          <p:nvPr>
            <p:ph type="body" sz="quarter" idx="152"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93" name="Text Placeholder 3"/>
          <p:cNvSpPr>
            <a:spLocks noGrp="1"/>
          </p:cNvSpPr>
          <p:nvPr>
            <p:ph type="body" sz="quarter" idx="153"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94" name="Text Placeholder 3"/>
          <p:cNvSpPr>
            <a:spLocks noGrp="1"/>
          </p:cNvSpPr>
          <p:nvPr>
            <p:ph type="body" sz="quarter" idx="154"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95" name="Text Placeholder 3"/>
          <p:cNvSpPr>
            <a:spLocks noGrp="1"/>
          </p:cNvSpPr>
          <p:nvPr>
            <p:ph type="body" sz="quarter" idx="155"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96" name="Text Placeholder 3"/>
          <p:cNvSpPr>
            <a:spLocks noGrp="1"/>
          </p:cNvSpPr>
          <p:nvPr>
            <p:ph type="body" sz="quarter" idx="156"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97" name="Text Placeholder 3"/>
          <p:cNvSpPr>
            <a:spLocks noGrp="1"/>
          </p:cNvSpPr>
          <p:nvPr>
            <p:ph type="body" sz="quarter" idx="157"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98" name="Text Placeholder 3"/>
          <p:cNvSpPr>
            <a:spLocks noGrp="1"/>
          </p:cNvSpPr>
          <p:nvPr>
            <p:ph type="body" sz="quarter" idx="158"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99" name="Text Placeholder 3"/>
          <p:cNvSpPr>
            <a:spLocks noGrp="1"/>
          </p:cNvSpPr>
          <p:nvPr>
            <p:ph type="body" sz="quarter" idx="159"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0" name="Text Placeholder 3"/>
          <p:cNvSpPr>
            <a:spLocks noGrp="1"/>
          </p:cNvSpPr>
          <p:nvPr>
            <p:ph type="body" sz="quarter" idx="160"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1" name="Text Placeholder 3"/>
          <p:cNvSpPr>
            <a:spLocks noGrp="1"/>
          </p:cNvSpPr>
          <p:nvPr>
            <p:ph type="body" sz="quarter" idx="161"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62"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03" name="Picture Placeholder 13"/>
          <p:cNvSpPr>
            <a:spLocks noGrp="1"/>
          </p:cNvSpPr>
          <p:nvPr>
            <p:ph type="pic" sz="quarter" idx="15" hasCustomPrompt="1"/>
          </p:nvPr>
        </p:nvSpPr>
        <p:spPr>
          <a:xfrm>
            <a:off x="474664" y="1143000"/>
            <a:ext cx="4419600" cy="2514600"/>
          </a:xfrm>
          <a:prstGeom prst="rect">
            <a:avLst/>
          </a:prstGeom>
        </p:spPr>
        <p:txBody>
          <a:bodyPr lIns="109724" tIns="54860" rIns="109724" bIns="54860" anchor="ctr"/>
          <a:lstStyle>
            <a:lvl1pPr algn="ctr">
              <a:buNone/>
              <a:defRPr sz="4900">
                <a:solidFill>
                  <a:schemeClr val="bg1"/>
                </a:solidFill>
              </a:defRPr>
            </a:lvl1pPr>
          </a:lstStyle>
          <a:p>
            <a:r>
              <a:rPr lang="en-US" dirty="0" smtClean="0"/>
              <a:t>LOGO</a:t>
            </a:r>
            <a:endParaRPr lang="en-US" dirty="0"/>
          </a:p>
        </p:txBody>
      </p:sp>
      <p:sp>
        <p:nvSpPr>
          <p:cNvPr id="104" name="Picture Placeholder 13"/>
          <p:cNvSpPr>
            <a:spLocks noGrp="1"/>
          </p:cNvSpPr>
          <p:nvPr>
            <p:ph type="pic" sz="quarter" idx="18" hasCustomPrompt="1"/>
          </p:nvPr>
        </p:nvSpPr>
        <p:spPr>
          <a:xfrm>
            <a:off x="39000115" y="1143000"/>
            <a:ext cx="4419600" cy="2514600"/>
          </a:xfrm>
          <a:prstGeom prst="rect">
            <a:avLst/>
          </a:prstGeom>
        </p:spPr>
        <p:txBody>
          <a:bodyPr lIns="109724" tIns="54860" rIns="109724" bIns="54860" anchor="ctr"/>
          <a:lstStyle>
            <a:lvl1pPr algn="ctr">
              <a:buNone/>
              <a:defRPr sz="4900">
                <a:solidFill>
                  <a:schemeClr val="bg1"/>
                </a:solidFill>
              </a:defRPr>
            </a:lvl1pPr>
          </a:lstStyle>
          <a:p>
            <a:r>
              <a:rPr lang="en-US" dirty="0" smtClean="0"/>
              <a:t>LOGO</a:t>
            </a:r>
            <a:endParaRPr lang="en-US" dirty="0"/>
          </a:p>
        </p:txBody>
      </p:sp>
      <p:sp>
        <p:nvSpPr>
          <p:cNvPr id="112" name="Text Placeholder 76"/>
          <p:cNvSpPr>
            <a:spLocks noGrp="1"/>
          </p:cNvSpPr>
          <p:nvPr>
            <p:ph type="body" sz="quarter" idx="163" hasCustomPrompt="1"/>
          </p:nvPr>
        </p:nvSpPr>
        <p:spPr>
          <a:xfrm>
            <a:off x="5225145" y="2051837"/>
            <a:ext cx="33440915" cy="1196460"/>
          </a:xfrm>
          <a:prstGeom prst="rect">
            <a:avLst/>
          </a:prstGeom>
        </p:spPr>
        <p:txBody>
          <a:bodyPr lIns="128016" tIns="64008" rIns="128016" bIns="64008">
            <a:normAutofit/>
          </a:bodyPr>
          <a:lstStyle>
            <a:lvl1pPr algn="ctr">
              <a:buFontTx/>
              <a:buNone/>
              <a:defRPr sz="6200">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authors</a:t>
            </a:r>
            <a:endParaRPr lang="en-US" dirty="0"/>
          </a:p>
        </p:txBody>
      </p:sp>
      <p:sp>
        <p:nvSpPr>
          <p:cNvPr id="113" name="Text Placeholder 76"/>
          <p:cNvSpPr>
            <a:spLocks noGrp="1"/>
          </p:cNvSpPr>
          <p:nvPr>
            <p:ph type="body" sz="quarter" idx="195" hasCustomPrompt="1"/>
          </p:nvPr>
        </p:nvSpPr>
        <p:spPr>
          <a:xfrm>
            <a:off x="5225145" y="3248296"/>
            <a:ext cx="33440915" cy="1269110"/>
          </a:xfrm>
          <a:prstGeom prst="rect">
            <a:avLst/>
          </a:prstGeom>
        </p:spPr>
        <p:txBody>
          <a:bodyPr lIns="128016" tIns="64008" rIns="128016" bIns="64008">
            <a:normAutofit/>
          </a:bodyPr>
          <a:lstStyle>
            <a:lvl1pPr algn="ctr">
              <a:buFontTx/>
              <a:buNone/>
              <a:defRPr sz="5000">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affiliations</a:t>
            </a:r>
            <a:endParaRPr lang="en-US" dirty="0"/>
          </a:p>
        </p:txBody>
      </p:sp>
      <p:sp>
        <p:nvSpPr>
          <p:cNvPr id="114" name="Text Placeholder 76"/>
          <p:cNvSpPr>
            <a:spLocks noGrp="1"/>
          </p:cNvSpPr>
          <p:nvPr>
            <p:ph type="body" sz="quarter" idx="196" hasCustomPrompt="1"/>
          </p:nvPr>
        </p:nvSpPr>
        <p:spPr>
          <a:xfrm>
            <a:off x="5225145" y="360268"/>
            <a:ext cx="33440915" cy="1668828"/>
          </a:xfrm>
          <a:prstGeom prst="rect">
            <a:avLst/>
          </a:prstGeom>
        </p:spPr>
        <p:txBody>
          <a:bodyPr lIns="128016" tIns="64008" rIns="128016" bIns="64008">
            <a:normAutofit/>
          </a:bodyPr>
          <a:lstStyle>
            <a:lvl1pPr algn="ctr">
              <a:buFontTx/>
              <a:buNone/>
              <a:defRPr sz="8400" b="1">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4" y="15404063"/>
            <a:ext cx="829096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95" name="Text Placeholder 5"/>
          <p:cNvSpPr>
            <a:spLocks noGrp="1"/>
          </p:cNvSpPr>
          <p:nvPr>
            <p:ph type="body" sz="quarter" idx="11" hasCustomPrompt="1"/>
          </p:nvPr>
        </p:nvSpPr>
        <p:spPr>
          <a:xfrm>
            <a:off x="474664" y="5770180"/>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INTRODUCTION or ABSTRACT</a:t>
            </a:r>
            <a:endParaRPr lang="en-US" dirty="0"/>
          </a:p>
        </p:txBody>
      </p:sp>
      <p:sp>
        <p:nvSpPr>
          <p:cNvPr id="100" name="Text Placeholder 5"/>
          <p:cNvSpPr>
            <a:spLocks noGrp="1"/>
          </p:cNvSpPr>
          <p:nvPr>
            <p:ph type="body" sz="quarter" idx="20" hasCustomPrompt="1"/>
          </p:nvPr>
        </p:nvSpPr>
        <p:spPr>
          <a:xfrm>
            <a:off x="496341" y="25159885"/>
            <a:ext cx="8269288"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OBJECTIVES</a:t>
            </a:r>
            <a:endParaRPr lang="en-US" dirty="0"/>
          </a:p>
        </p:txBody>
      </p:sp>
      <p:sp>
        <p:nvSpPr>
          <p:cNvPr id="101" name="Text Placeholder 3"/>
          <p:cNvSpPr>
            <a:spLocks noGrp="1"/>
          </p:cNvSpPr>
          <p:nvPr>
            <p:ph type="body" sz="quarter" idx="21" hasCustomPrompt="1"/>
          </p:nvPr>
        </p:nvSpPr>
        <p:spPr>
          <a:xfrm>
            <a:off x="474664" y="6646277"/>
            <a:ext cx="829096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20" name="Text Placeholder 5"/>
          <p:cNvSpPr>
            <a:spLocks noGrp="1"/>
          </p:cNvSpPr>
          <p:nvPr>
            <p:ph type="body" sz="quarter" idx="22" hasCustomPrompt="1"/>
          </p:nvPr>
        </p:nvSpPr>
        <p:spPr>
          <a:xfrm>
            <a:off x="474664" y="14527967"/>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MATERIALS &amp; METHODS</a:t>
            </a:r>
            <a:endParaRPr lang="en-US" dirty="0"/>
          </a:p>
        </p:txBody>
      </p:sp>
      <p:sp>
        <p:nvSpPr>
          <p:cNvPr id="121" name="Text Placeholder 3"/>
          <p:cNvSpPr>
            <a:spLocks noGrp="1"/>
          </p:cNvSpPr>
          <p:nvPr>
            <p:ph type="body" sz="quarter" idx="23" hasCustomPrompt="1"/>
          </p:nvPr>
        </p:nvSpPr>
        <p:spPr>
          <a:xfrm>
            <a:off x="17804526" y="6646277"/>
            <a:ext cx="827492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22" name="Text Placeholder 5"/>
          <p:cNvSpPr>
            <a:spLocks noGrp="1"/>
          </p:cNvSpPr>
          <p:nvPr>
            <p:ph type="body" sz="quarter" idx="24" hasCustomPrompt="1"/>
          </p:nvPr>
        </p:nvSpPr>
        <p:spPr>
          <a:xfrm>
            <a:off x="17804526" y="5770181"/>
            <a:ext cx="827492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123" name="Text Placeholder 5"/>
          <p:cNvSpPr>
            <a:spLocks noGrp="1"/>
          </p:cNvSpPr>
          <p:nvPr>
            <p:ph type="body" sz="quarter" idx="25" hasCustomPrompt="1"/>
          </p:nvPr>
        </p:nvSpPr>
        <p:spPr>
          <a:xfrm>
            <a:off x="35147252" y="5770181"/>
            <a:ext cx="8272464"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CONCLUSIONS</a:t>
            </a:r>
            <a:endParaRPr lang="en-US" dirty="0"/>
          </a:p>
        </p:txBody>
      </p:sp>
      <p:sp>
        <p:nvSpPr>
          <p:cNvPr id="124" name="Text Placeholder 3"/>
          <p:cNvSpPr>
            <a:spLocks noGrp="1"/>
          </p:cNvSpPr>
          <p:nvPr>
            <p:ph type="body" sz="quarter" idx="26" hasCustomPrompt="1"/>
          </p:nvPr>
        </p:nvSpPr>
        <p:spPr>
          <a:xfrm>
            <a:off x="35147251" y="6646277"/>
            <a:ext cx="8272464"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25" name="Text Placeholder 5"/>
          <p:cNvSpPr>
            <a:spLocks noGrp="1"/>
          </p:cNvSpPr>
          <p:nvPr>
            <p:ph type="body" sz="quarter" idx="27" hasCustomPrompt="1"/>
          </p:nvPr>
        </p:nvSpPr>
        <p:spPr>
          <a:xfrm>
            <a:off x="35147251" y="14527969"/>
            <a:ext cx="8272464"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REFERENCES</a:t>
            </a:r>
            <a:endParaRPr lang="en-US" dirty="0"/>
          </a:p>
        </p:txBody>
      </p:sp>
      <p:sp>
        <p:nvSpPr>
          <p:cNvPr id="126" name="Text Placeholder 3"/>
          <p:cNvSpPr>
            <a:spLocks noGrp="1"/>
          </p:cNvSpPr>
          <p:nvPr>
            <p:ph type="body" sz="quarter" idx="28" hasCustomPrompt="1"/>
          </p:nvPr>
        </p:nvSpPr>
        <p:spPr>
          <a:xfrm>
            <a:off x="35147251" y="15404063"/>
            <a:ext cx="8272463"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27" name="Text Placeholder 5"/>
          <p:cNvSpPr>
            <a:spLocks noGrp="1"/>
          </p:cNvSpPr>
          <p:nvPr>
            <p:ph type="body" sz="quarter" idx="29" hasCustomPrompt="1"/>
          </p:nvPr>
        </p:nvSpPr>
        <p:spPr>
          <a:xfrm>
            <a:off x="35147251" y="25169593"/>
            <a:ext cx="8272463"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28" name="Text Placeholder 3"/>
          <p:cNvSpPr>
            <a:spLocks noGrp="1"/>
          </p:cNvSpPr>
          <p:nvPr>
            <p:ph type="body" sz="quarter" idx="30" hasCustomPrompt="1"/>
          </p:nvPr>
        </p:nvSpPr>
        <p:spPr>
          <a:xfrm>
            <a:off x="35147251" y="25910220"/>
            <a:ext cx="8272464"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29" name="Text Placeholder 3"/>
          <p:cNvSpPr>
            <a:spLocks noGrp="1"/>
          </p:cNvSpPr>
          <p:nvPr>
            <p:ph type="body" sz="quarter" idx="96" hasCustomPrompt="1"/>
          </p:nvPr>
        </p:nvSpPr>
        <p:spPr>
          <a:xfrm>
            <a:off x="478190" y="25977954"/>
            <a:ext cx="827134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30" name="Text Placeholder 3"/>
          <p:cNvSpPr>
            <a:spLocks noGrp="1"/>
          </p:cNvSpPr>
          <p:nvPr>
            <p:ph type="body" sz="quarter" idx="150" hasCustomPrompt="1"/>
          </p:nvPr>
        </p:nvSpPr>
        <p:spPr>
          <a:xfrm>
            <a:off x="26462422" y="6646277"/>
            <a:ext cx="827492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31" name="Text Placeholder 5"/>
          <p:cNvSpPr>
            <a:spLocks noGrp="1"/>
          </p:cNvSpPr>
          <p:nvPr>
            <p:ph type="body" sz="quarter" idx="151" hasCustomPrompt="1"/>
          </p:nvPr>
        </p:nvSpPr>
        <p:spPr>
          <a:xfrm>
            <a:off x="26462422" y="5770181"/>
            <a:ext cx="827492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132" name="Text Placeholder 3"/>
          <p:cNvSpPr>
            <a:spLocks noGrp="1"/>
          </p:cNvSpPr>
          <p:nvPr>
            <p:ph type="body" sz="quarter" idx="152" hasCustomPrompt="1"/>
          </p:nvPr>
        </p:nvSpPr>
        <p:spPr>
          <a:xfrm>
            <a:off x="9151227" y="6646277"/>
            <a:ext cx="827492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33" name="Text Placeholder 5"/>
          <p:cNvSpPr>
            <a:spLocks noGrp="1"/>
          </p:cNvSpPr>
          <p:nvPr>
            <p:ph type="body" sz="quarter" idx="153" hasCustomPrompt="1"/>
          </p:nvPr>
        </p:nvSpPr>
        <p:spPr>
          <a:xfrm>
            <a:off x="9151227" y="5770181"/>
            <a:ext cx="827492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134" name="Text Placeholder 3"/>
          <p:cNvSpPr>
            <a:spLocks noGrp="1"/>
          </p:cNvSpPr>
          <p:nvPr>
            <p:ph type="body" sz="quarter" idx="154" hasCustomPrompt="1"/>
          </p:nvPr>
        </p:nvSpPr>
        <p:spPr>
          <a:xfrm>
            <a:off x="17804526" y="20174154"/>
            <a:ext cx="827492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35" name="Text Placeholder 5"/>
          <p:cNvSpPr>
            <a:spLocks noGrp="1"/>
          </p:cNvSpPr>
          <p:nvPr>
            <p:ph type="body" sz="quarter" idx="155" hasCustomPrompt="1"/>
          </p:nvPr>
        </p:nvSpPr>
        <p:spPr>
          <a:xfrm>
            <a:off x="17804526" y="19298059"/>
            <a:ext cx="827492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136" name="Text Placeholder 3"/>
          <p:cNvSpPr>
            <a:spLocks noGrp="1"/>
          </p:cNvSpPr>
          <p:nvPr>
            <p:ph type="body" sz="quarter" idx="156" hasCustomPrompt="1"/>
          </p:nvPr>
        </p:nvSpPr>
        <p:spPr>
          <a:xfrm>
            <a:off x="26462422" y="20174154"/>
            <a:ext cx="827492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37" name="Text Placeholder 5"/>
          <p:cNvSpPr>
            <a:spLocks noGrp="1"/>
          </p:cNvSpPr>
          <p:nvPr>
            <p:ph type="body" sz="quarter" idx="157" hasCustomPrompt="1"/>
          </p:nvPr>
        </p:nvSpPr>
        <p:spPr>
          <a:xfrm>
            <a:off x="26462422" y="19298059"/>
            <a:ext cx="827492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138" name="Text Placeholder 3"/>
          <p:cNvSpPr>
            <a:spLocks noGrp="1"/>
          </p:cNvSpPr>
          <p:nvPr>
            <p:ph type="body" sz="quarter" idx="158" hasCustomPrompt="1"/>
          </p:nvPr>
        </p:nvSpPr>
        <p:spPr>
          <a:xfrm>
            <a:off x="9151227" y="20126858"/>
            <a:ext cx="8274927" cy="566309"/>
          </a:xfrm>
          <a:prstGeom prst="rect">
            <a:avLst/>
          </a:prstGeom>
        </p:spPr>
        <p:txBody>
          <a:bodyPr wrap="square" lIns="128016" tIns="128016" rIns="128016" bIns="128016">
            <a:spAutoFit/>
          </a:bodyPr>
          <a:lstStyle>
            <a:lvl1pPr marL="0" indent="0">
              <a:buNone/>
              <a:defRPr sz="200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Type in or paste your text here</a:t>
            </a:r>
            <a:endParaRPr lang="en-US" dirty="0"/>
          </a:p>
        </p:txBody>
      </p:sp>
      <p:sp>
        <p:nvSpPr>
          <p:cNvPr id="139" name="Text Placeholder 5"/>
          <p:cNvSpPr>
            <a:spLocks noGrp="1"/>
          </p:cNvSpPr>
          <p:nvPr>
            <p:ph type="body" sz="quarter" idx="159" hasCustomPrompt="1"/>
          </p:nvPr>
        </p:nvSpPr>
        <p:spPr>
          <a:xfrm>
            <a:off x="9151227" y="19250764"/>
            <a:ext cx="827492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(click to edit)  RESULTS</a:t>
            </a:r>
            <a:endParaRPr lang="en-US" dirty="0"/>
          </a:p>
        </p:txBody>
      </p:sp>
      <p:sp>
        <p:nvSpPr>
          <p:cNvPr id="65" name="Picture Placeholder 13"/>
          <p:cNvSpPr>
            <a:spLocks noGrp="1"/>
          </p:cNvSpPr>
          <p:nvPr>
            <p:ph type="pic" sz="quarter" idx="115"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66" name="Picture Placeholder 13"/>
          <p:cNvSpPr>
            <a:spLocks noGrp="1"/>
          </p:cNvSpPr>
          <p:nvPr>
            <p:ph type="pic" sz="quarter" idx="126"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67" name="Picture Placeholder 13"/>
          <p:cNvSpPr>
            <a:spLocks noGrp="1"/>
          </p:cNvSpPr>
          <p:nvPr>
            <p:ph type="pic" sz="quarter" idx="127"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70" name="Picture Placeholder 13"/>
          <p:cNvSpPr>
            <a:spLocks noGrp="1"/>
          </p:cNvSpPr>
          <p:nvPr>
            <p:ph type="pic" sz="quarter" idx="128"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1" name="Picture Placeholder 13"/>
          <p:cNvSpPr>
            <a:spLocks noGrp="1"/>
          </p:cNvSpPr>
          <p:nvPr>
            <p:ph type="pic" sz="quarter" idx="129"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2" name="Picture Placeholder 13"/>
          <p:cNvSpPr>
            <a:spLocks noGrp="1"/>
          </p:cNvSpPr>
          <p:nvPr>
            <p:ph type="pic" sz="quarter" idx="130"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3" name="Picture Placeholder 13"/>
          <p:cNvSpPr>
            <a:spLocks noGrp="1"/>
          </p:cNvSpPr>
          <p:nvPr>
            <p:ph type="pic" sz="quarter" idx="131"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32"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33"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34" hasCustomPrompt="1"/>
          </p:nvPr>
        </p:nvSpPr>
        <p:spPr>
          <a:xfrm>
            <a:off x="-6531684" y="23691553"/>
            <a:ext cx="4103795" cy="6182894"/>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35" hasCustomPrompt="1"/>
          </p:nvPr>
        </p:nvSpPr>
        <p:spPr>
          <a:xfrm>
            <a:off x="-6531684" y="23691551"/>
            <a:ext cx="4103795" cy="6182897"/>
          </a:xfrm>
          <a:prstGeom prst="rect">
            <a:avLst/>
          </a:prstGeom>
          <a:solidFill>
            <a:schemeClr val="bg2"/>
          </a:solidFill>
          <a:ln>
            <a:solidFill>
              <a:schemeClr val="tx2"/>
            </a:solidFill>
          </a:ln>
          <a:effectLst/>
        </p:spPr>
        <p:txBody>
          <a:bodyPr lIns="109724" tIns="54860" rIns="109724" bIns="54860" anchor="ctr"/>
          <a:lstStyle>
            <a:lvl1pPr marL="0" indent="0" algn="ctr">
              <a:buNone/>
              <a:defRPr sz="4900" b="0" baseline="0">
                <a:solidFill>
                  <a:schemeClr val="tx2"/>
                </a:solidFill>
              </a:defRPr>
            </a:lvl1pPr>
          </a:lstStyle>
          <a:p>
            <a:r>
              <a:rPr lang="en-US" dirty="0" smtClean="0"/>
              <a:t>PICTURE PLACEHOLDER</a:t>
            </a:r>
            <a:endParaRPr lang="en-US" dirty="0"/>
          </a:p>
        </p:txBody>
      </p:sp>
      <p:sp>
        <p:nvSpPr>
          <p:cNvPr id="88" name="Text Placeholder 5"/>
          <p:cNvSpPr>
            <a:spLocks noGrp="1"/>
          </p:cNvSpPr>
          <p:nvPr>
            <p:ph type="body" sz="quarter" idx="138"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89" name="Text Placeholder 5"/>
          <p:cNvSpPr>
            <a:spLocks noGrp="1"/>
          </p:cNvSpPr>
          <p:nvPr>
            <p:ph type="body" sz="quarter" idx="139"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90" name="Text Placeholder 5"/>
          <p:cNvSpPr>
            <a:spLocks noGrp="1"/>
          </p:cNvSpPr>
          <p:nvPr>
            <p:ph type="body" sz="quarter" idx="140"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1"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2"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3"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4"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5"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6"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08" name="Text Placeholder 5"/>
          <p:cNvSpPr>
            <a:spLocks noGrp="1"/>
          </p:cNvSpPr>
          <p:nvPr>
            <p:ph type="body" sz="quarter" idx="147"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09" name="Text Placeholder 5"/>
          <p:cNvSpPr>
            <a:spLocks noGrp="1"/>
          </p:cNvSpPr>
          <p:nvPr>
            <p:ph type="body" sz="quarter" idx="148"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10" name="Text Placeholder 5"/>
          <p:cNvSpPr>
            <a:spLocks noGrp="1"/>
          </p:cNvSpPr>
          <p:nvPr>
            <p:ph type="body" sz="quarter" idx="149" hasCustomPrompt="1"/>
          </p:nvPr>
        </p:nvSpPr>
        <p:spPr>
          <a:xfrm>
            <a:off x="-8709997" y="16892194"/>
            <a:ext cx="8290967" cy="667867"/>
          </a:xfrm>
          <a:prstGeom prst="rect">
            <a:avLst/>
          </a:prstGeom>
          <a:noFill/>
        </p:spPr>
        <p:txBody>
          <a:bodyPr wrap="square" lIns="109724" tIns="109724" rIns="109724" bIns="109724" anchor="ctr" anchorCtr="0">
            <a:spAutoFit/>
          </a:bodyPr>
          <a:lstStyle>
            <a:lvl1pPr algn="ctr">
              <a:buNone/>
              <a:defRPr sz="2900" b="1" u="sng" baseline="0">
                <a:solidFill>
                  <a:schemeClr val="accent5">
                    <a:lumMod val="50000"/>
                  </a:schemeClr>
                </a:solidFill>
              </a:defRPr>
            </a:lvl1pPr>
          </a:lstStyle>
          <a:p>
            <a:pPr lvl="0"/>
            <a:r>
              <a:rPr lang="en-US" dirty="0" smtClean="0"/>
              <a:t>SECTION HEADER PLACEHOLDER</a:t>
            </a:r>
            <a:endParaRPr lang="en-US" dirty="0"/>
          </a:p>
        </p:txBody>
      </p:sp>
      <p:sp>
        <p:nvSpPr>
          <p:cNvPr id="111" name="Text Placeholder 3"/>
          <p:cNvSpPr>
            <a:spLocks noGrp="1"/>
          </p:cNvSpPr>
          <p:nvPr>
            <p:ph type="body" sz="quarter" idx="160"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2" name="Text Placeholder 3"/>
          <p:cNvSpPr>
            <a:spLocks noGrp="1"/>
          </p:cNvSpPr>
          <p:nvPr>
            <p:ph type="body" sz="quarter" idx="161"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3" name="Text Placeholder 3"/>
          <p:cNvSpPr>
            <a:spLocks noGrp="1"/>
          </p:cNvSpPr>
          <p:nvPr>
            <p:ph type="body" sz="quarter" idx="162"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4" name="Text Placeholder 3"/>
          <p:cNvSpPr>
            <a:spLocks noGrp="1"/>
          </p:cNvSpPr>
          <p:nvPr>
            <p:ph type="body" sz="quarter" idx="163"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5" name="Text Placeholder 3"/>
          <p:cNvSpPr>
            <a:spLocks noGrp="1"/>
          </p:cNvSpPr>
          <p:nvPr>
            <p:ph type="body" sz="quarter" idx="164"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6" name="Text Placeholder 3"/>
          <p:cNvSpPr>
            <a:spLocks noGrp="1"/>
          </p:cNvSpPr>
          <p:nvPr>
            <p:ph type="body" sz="quarter" idx="165"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7" name="Text Placeholder 3"/>
          <p:cNvSpPr>
            <a:spLocks noGrp="1"/>
          </p:cNvSpPr>
          <p:nvPr>
            <p:ph type="body" sz="quarter" idx="166"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8" name="Text Placeholder 3"/>
          <p:cNvSpPr>
            <a:spLocks noGrp="1"/>
          </p:cNvSpPr>
          <p:nvPr>
            <p:ph type="body" sz="quarter" idx="167"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19" name="Text Placeholder 3"/>
          <p:cNvSpPr>
            <a:spLocks noGrp="1"/>
          </p:cNvSpPr>
          <p:nvPr>
            <p:ph type="body" sz="quarter" idx="168"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60" name="Text Placeholder 3"/>
          <p:cNvSpPr>
            <a:spLocks noGrp="1"/>
          </p:cNvSpPr>
          <p:nvPr>
            <p:ph type="body" sz="quarter" idx="169"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161" name="Text Placeholder 3"/>
          <p:cNvSpPr>
            <a:spLocks noGrp="1"/>
          </p:cNvSpPr>
          <p:nvPr>
            <p:ph type="body" sz="quarter" idx="170" hasCustomPrompt="1"/>
          </p:nvPr>
        </p:nvSpPr>
        <p:spPr>
          <a:xfrm>
            <a:off x="-8709997" y="19785725"/>
            <a:ext cx="8290967" cy="566309"/>
          </a:xfrm>
          <a:prstGeom prst="rect">
            <a:avLst/>
          </a:prstGeom>
        </p:spPr>
        <p:txBody>
          <a:bodyPr wrap="square" lIns="128016" tIns="128016" rIns="128016" bIns="128016">
            <a:spAutoFit/>
          </a:bodyPr>
          <a:lstStyle>
            <a:lvl1pPr marL="0" indent="0">
              <a:buNone/>
              <a:defRPr sz="2000" baseline="0">
                <a:solidFill>
                  <a:schemeClr val="accent5">
                    <a:lumMod val="50000"/>
                  </a:schemeClr>
                </a:solidFill>
                <a:latin typeface="Trebuchet MS" pitchFamily="34" charset="0"/>
              </a:defRPr>
            </a:lvl1pPr>
            <a:lvl2pPr marL="1782991" indent="-685766">
              <a:defRPr sz="2900">
                <a:latin typeface="Trebuchet MS" pitchFamily="34" charset="0"/>
              </a:defRPr>
            </a:lvl2pPr>
            <a:lvl3pPr marL="2468756" indent="-685766">
              <a:defRPr sz="2900">
                <a:latin typeface="Trebuchet MS" pitchFamily="34" charset="0"/>
              </a:defRPr>
            </a:lvl3pPr>
            <a:lvl4pPr marL="3223100" indent="-754344">
              <a:defRPr sz="2900">
                <a:latin typeface="Trebuchet MS" pitchFamily="34" charset="0"/>
              </a:defRPr>
            </a:lvl4pPr>
            <a:lvl5pPr marL="3771712" indent="-548612">
              <a:defRPr sz="2900">
                <a:latin typeface="Trebuchet MS" pitchFamily="34" charset="0"/>
              </a:defRPr>
            </a:lvl5pPr>
          </a:lstStyle>
          <a:p>
            <a:pPr lvl="0"/>
            <a:r>
              <a:rPr lang="en-US" dirty="0" smtClean="0"/>
              <a:t>Text Placeholder</a:t>
            </a:r>
            <a:endParaRPr lang="en-US" dirty="0"/>
          </a:p>
        </p:txBody>
      </p:sp>
      <p:sp>
        <p:nvSpPr>
          <p:cNvPr id="68" name="Picture Placeholder 13"/>
          <p:cNvSpPr>
            <a:spLocks noGrp="1"/>
          </p:cNvSpPr>
          <p:nvPr>
            <p:ph type="pic" sz="quarter" idx="15" hasCustomPrompt="1"/>
          </p:nvPr>
        </p:nvSpPr>
        <p:spPr>
          <a:xfrm>
            <a:off x="474664" y="1143000"/>
            <a:ext cx="4419600" cy="2514600"/>
          </a:xfrm>
          <a:prstGeom prst="rect">
            <a:avLst/>
          </a:prstGeom>
        </p:spPr>
        <p:txBody>
          <a:bodyPr lIns="109724" tIns="54860" rIns="109724" bIns="54860" anchor="ctr"/>
          <a:lstStyle>
            <a:lvl1pPr algn="ctr">
              <a:buNone/>
              <a:defRPr sz="4900">
                <a:solidFill>
                  <a:schemeClr val="bg1"/>
                </a:solidFill>
              </a:defRPr>
            </a:lvl1pPr>
          </a:lstStyle>
          <a:p>
            <a:r>
              <a:rPr lang="en-US" dirty="0" smtClean="0"/>
              <a:t>LOGO</a:t>
            </a:r>
            <a:endParaRPr lang="en-US" dirty="0"/>
          </a:p>
        </p:txBody>
      </p:sp>
      <p:sp>
        <p:nvSpPr>
          <p:cNvPr id="69" name="Picture Placeholder 13"/>
          <p:cNvSpPr>
            <a:spLocks noGrp="1"/>
          </p:cNvSpPr>
          <p:nvPr>
            <p:ph type="pic" sz="quarter" idx="18" hasCustomPrompt="1"/>
          </p:nvPr>
        </p:nvSpPr>
        <p:spPr>
          <a:xfrm>
            <a:off x="39000115" y="1143000"/>
            <a:ext cx="4419600" cy="2514600"/>
          </a:xfrm>
          <a:prstGeom prst="rect">
            <a:avLst/>
          </a:prstGeom>
        </p:spPr>
        <p:txBody>
          <a:bodyPr lIns="109724" tIns="54860" rIns="109724" bIns="54860" anchor="ctr"/>
          <a:lstStyle>
            <a:lvl1pPr algn="ctr">
              <a:buNone/>
              <a:defRPr sz="4900">
                <a:solidFill>
                  <a:schemeClr val="bg1"/>
                </a:solidFill>
              </a:defRPr>
            </a:lvl1pPr>
          </a:lstStyle>
          <a:p>
            <a:r>
              <a:rPr lang="en-US" dirty="0" smtClean="0"/>
              <a:t>LOGO</a:t>
            </a:r>
            <a:endParaRPr lang="en-US" dirty="0"/>
          </a:p>
        </p:txBody>
      </p:sp>
      <p:sp>
        <p:nvSpPr>
          <p:cNvPr id="71" name="Text Placeholder 76"/>
          <p:cNvSpPr>
            <a:spLocks noGrp="1"/>
          </p:cNvSpPr>
          <p:nvPr>
            <p:ph type="body" sz="quarter" idx="171" hasCustomPrompt="1"/>
          </p:nvPr>
        </p:nvSpPr>
        <p:spPr>
          <a:xfrm>
            <a:off x="5225145" y="2051837"/>
            <a:ext cx="33440915" cy="1196460"/>
          </a:xfrm>
          <a:prstGeom prst="rect">
            <a:avLst/>
          </a:prstGeom>
        </p:spPr>
        <p:txBody>
          <a:bodyPr lIns="128016" tIns="64008" rIns="128016" bIns="64008">
            <a:normAutofit/>
          </a:bodyPr>
          <a:lstStyle>
            <a:lvl1pPr algn="ctr">
              <a:buFontTx/>
              <a:buNone/>
              <a:defRPr sz="6200">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authors</a:t>
            </a:r>
            <a:endParaRPr lang="en-US" dirty="0"/>
          </a:p>
        </p:txBody>
      </p:sp>
      <p:sp>
        <p:nvSpPr>
          <p:cNvPr id="72" name="Text Placeholder 76"/>
          <p:cNvSpPr>
            <a:spLocks noGrp="1"/>
          </p:cNvSpPr>
          <p:nvPr>
            <p:ph type="body" sz="quarter" idx="195" hasCustomPrompt="1"/>
          </p:nvPr>
        </p:nvSpPr>
        <p:spPr>
          <a:xfrm>
            <a:off x="5225145" y="3248296"/>
            <a:ext cx="33440915" cy="1269110"/>
          </a:xfrm>
          <a:prstGeom prst="rect">
            <a:avLst/>
          </a:prstGeom>
        </p:spPr>
        <p:txBody>
          <a:bodyPr lIns="128016" tIns="64008" rIns="128016" bIns="64008">
            <a:normAutofit/>
          </a:bodyPr>
          <a:lstStyle>
            <a:lvl1pPr algn="ctr">
              <a:buFontTx/>
              <a:buNone/>
              <a:defRPr sz="5000">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affiliations</a:t>
            </a:r>
            <a:endParaRPr lang="en-US" dirty="0"/>
          </a:p>
        </p:txBody>
      </p:sp>
      <p:sp>
        <p:nvSpPr>
          <p:cNvPr id="73" name="Text Placeholder 76"/>
          <p:cNvSpPr>
            <a:spLocks noGrp="1"/>
          </p:cNvSpPr>
          <p:nvPr>
            <p:ph type="body" sz="quarter" idx="196" hasCustomPrompt="1"/>
          </p:nvPr>
        </p:nvSpPr>
        <p:spPr>
          <a:xfrm>
            <a:off x="5225145" y="360268"/>
            <a:ext cx="33440915" cy="1668828"/>
          </a:xfrm>
          <a:prstGeom prst="rect">
            <a:avLst/>
          </a:prstGeom>
        </p:spPr>
        <p:txBody>
          <a:bodyPr lIns="128016" tIns="64008" rIns="128016" bIns="64008">
            <a:normAutofit/>
          </a:bodyPr>
          <a:lstStyle>
            <a:lvl1pPr algn="ctr">
              <a:buFontTx/>
              <a:buNone/>
              <a:defRPr sz="8400" b="1">
                <a:solidFill>
                  <a:schemeClr val="bg1"/>
                </a:solidFill>
              </a:defRPr>
            </a:lvl1pPr>
            <a:lvl2pPr>
              <a:buFontTx/>
              <a:buNone/>
              <a:defRPr sz="10100"/>
            </a:lvl2pPr>
            <a:lvl3pPr>
              <a:buFontTx/>
              <a:buNone/>
              <a:defRPr sz="10100"/>
            </a:lvl3pPr>
            <a:lvl4pPr>
              <a:buFontTx/>
              <a:buNone/>
              <a:defRPr sz="10100"/>
            </a:lvl4pPr>
            <a:lvl5pPr>
              <a:buFontTx/>
              <a:buNone/>
              <a:defRPr sz="10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9" name="Rectangle 28"/>
          <p:cNvSpPr/>
          <p:nvPr/>
        </p:nvSpPr>
        <p:spPr>
          <a:xfrm>
            <a:off x="-8730595" y="-19596"/>
            <a:ext cx="8259816" cy="3291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19446" tIns="438890" rIns="219446" bIns="219446" rtlCol="0" anchor="t" anchorCtr="0"/>
          <a:lstStyle/>
          <a:p>
            <a:pPr algn="ctr"/>
            <a:r>
              <a:rPr lang="en-US" sz="3900" b="1" dirty="0" smtClean="0">
                <a:solidFill>
                  <a:schemeClr val="bg1"/>
                </a:solidFill>
                <a:latin typeface="Trebuchet MS" pitchFamily="34" charset="0"/>
              </a:rPr>
              <a:t>QUICK DESIGN</a:t>
            </a:r>
            <a:r>
              <a:rPr lang="en-US" sz="3900" b="1" baseline="0" dirty="0" smtClean="0">
                <a:solidFill>
                  <a:schemeClr val="bg1"/>
                </a:solidFill>
                <a:latin typeface="Trebuchet MS" pitchFamily="34" charset="0"/>
              </a:rPr>
              <a:t> </a:t>
            </a:r>
            <a:r>
              <a:rPr lang="en-US" sz="3900" b="1" dirty="0" smtClean="0">
                <a:solidFill>
                  <a:schemeClr val="bg1"/>
                </a:solidFill>
                <a:latin typeface="Trebuchet MS" pitchFamily="34" charset="0"/>
              </a:rPr>
              <a:t>GUIDE</a:t>
            </a:r>
          </a:p>
          <a:p>
            <a:pPr algn="ctr"/>
            <a:r>
              <a:rPr lang="en-US" sz="3400" b="1" dirty="0" smtClean="0">
                <a:solidFill>
                  <a:srgbClr val="FFFF00"/>
                </a:solidFill>
                <a:latin typeface="Trebuchet MS" pitchFamily="34" charset="0"/>
              </a:rPr>
              <a:t>(--THIS SECTION DOES NOT PRINT--)</a:t>
            </a:r>
          </a:p>
          <a:p>
            <a:pPr algn="ctr"/>
            <a:endParaRPr lang="en-US" sz="2500" b="1" dirty="0" smtClean="0">
              <a:latin typeface="Trebuchet MS" pitchFamily="34" charset="0"/>
            </a:endParaRPr>
          </a:p>
          <a:p>
            <a:pPr defTabSz="5267063"/>
            <a:r>
              <a:rPr lang="en-US" sz="2500" dirty="0" smtClean="0">
                <a:latin typeface="Trebuchet MS" pitchFamily="34" charset="0"/>
              </a:rPr>
              <a:t>This PowerPoint</a:t>
            </a:r>
            <a:r>
              <a:rPr lang="en-US" sz="2500" baseline="0" dirty="0" smtClean="0">
                <a:latin typeface="Trebuchet MS" pitchFamily="34" charset="0"/>
              </a:rPr>
              <a:t> </a:t>
            </a:r>
            <a:r>
              <a:rPr lang="en-US" sz="2500" dirty="0" smtClean="0">
                <a:latin typeface="Trebuchet MS" pitchFamily="34" charset="0"/>
              </a:rPr>
              <a:t>2007 template produces</a:t>
            </a:r>
            <a:r>
              <a:rPr lang="en-US" sz="2500" baseline="0" dirty="0" smtClean="0">
                <a:latin typeface="Trebuchet MS" pitchFamily="34" charset="0"/>
              </a:rPr>
              <a:t> </a:t>
            </a:r>
            <a:r>
              <a:rPr lang="en-US" sz="2500" dirty="0" smtClean="0">
                <a:latin typeface="Trebuchet MS" pitchFamily="34" charset="0"/>
              </a:rPr>
              <a:t>a 36”x96” professional  poster. It</a:t>
            </a:r>
            <a:r>
              <a:rPr lang="en-US" sz="2500" baseline="0" dirty="0" smtClean="0">
                <a:latin typeface="Trebuchet MS" pitchFamily="34" charset="0"/>
              </a:rPr>
              <a:t> </a:t>
            </a:r>
            <a:r>
              <a:rPr lang="en-US" sz="2500" dirty="0" smtClean="0">
                <a:latin typeface="Trebuchet MS" pitchFamily="34" charset="0"/>
              </a:rPr>
              <a:t>will save you valuable time placing titles, subtitles,</a:t>
            </a:r>
            <a:r>
              <a:rPr lang="en-US" sz="2500" baseline="0" dirty="0" smtClean="0">
                <a:latin typeface="Trebuchet MS" pitchFamily="34" charset="0"/>
              </a:rPr>
              <a:t> text, and graphics</a:t>
            </a:r>
            <a:r>
              <a:rPr lang="en-US" sz="2500" dirty="0" smtClean="0">
                <a:latin typeface="Trebuchet MS" pitchFamily="34" charset="0"/>
              </a:rPr>
              <a:t>. </a:t>
            </a:r>
          </a:p>
          <a:p>
            <a:pPr defTabSz="5267063"/>
            <a:endParaRPr lang="en-US" sz="2500" dirty="0" smtClean="0">
              <a:latin typeface="Trebuchet MS" pitchFamily="34" charset="0"/>
            </a:endParaRPr>
          </a:p>
          <a:p>
            <a:pPr defTabSz="5267063"/>
            <a:r>
              <a:rPr lang="en-US" sz="2500" dirty="0" smtClean="0">
                <a:latin typeface="Trebuchet MS" pitchFamily="34" charset="0"/>
              </a:rPr>
              <a:t>Use it to create your presentation. Then send</a:t>
            </a:r>
            <a:r>
              <a:rPr lang="en-US" sz="2500" baseline="0" dirty="0" smtClean="0">
                <a:latin typeface="Trebuchet MS" pitchFamily="34" charset="0"/>
              </a:rPr>
              <a:t> it </a:t>
            </a:r>
            <a:r>
              <a:rPr lang="en-US" sz="2500" dirty="0" smtClean="0">
                <a:latin typeface="Trebuchet MS" pitchFamily="34" charset="0"/>
              </a:rPr>
              <a:t>to </a:t>
            </a:r>
            <a:r>
              <a:rPr lang="en-US" sz="2500" b="1" dirty="0" smtClean="0">
                <a:latin typeface="Trebuchet MS" pitchFamily="34" charset="0"/>
              </a:rPr>
              <a:t>PosterPresentations.com</a:t>
            </a:r>
            <a:r>
              <a:rPr lang="en-US" sz="2500" dirty="0" smtClean="0">
                <a:latin typeface="Trebuchet MS" pitchFamily="34" charset="0"/>
              </a:rPr>
              <a:t> for premium quality, same day affordable printing.</a:t>
            </a:r>
            <a:br>
              <a:rPr lang="en-US" sz="2500" dirty="0" smtClean="0">
                <a:latin typeface="Trebuchet MS" pitchFamily="34" charset="0"/>
              </a:rPr>
            </a:br>
            <a:endParaRPr lang="en-US" sz="2500" dirty="0" smtClean="0">
              <a:latin typeface="Trebuchet MS" pitchFamily="34" charset="0"/>
            </a:endParaRPr>
          </a:p>
          <a:p>
            <a:pPr defTabSz="5267063"/>
            <a:r>
              <a:rPr lang="en-US" sz="2500" dirty="0" smtClean="0">
                <a:latin typeface="Trebuchet MS" pitchFamily="34" charset="0"/>
              </a:rPr>
              <a:t>We provide a series of </a:t>
            </a:r>
            <a:r>
              <a:rPr lang="en-US" sz="2500" b="1" dirty="0" smtClean="0">
                <a:latin typeface="Trebuchet MS" pitchFamily="34" charset="0"/>
              </a:rPr>
              <a:t>online tutorials</a:t>
            </a:r>
            <a:r>
              <a:rPr lang="en-US" sz="2500" dirty="0" smtClean="0">
                <a:latin typeface="Trebuchet MS" pitchFamily="34" charset="0"/>
              </a:rPr>
              <a:t> that will guide you through the poster design process and answer your poster production questions. </a:t>
            </a:r>
          </a:p>
          <a:p>
            <a:pPr defTabSz="5267063"/>
            <a:endParaRPr lang="en-US" sz="2500" dirty="0" smtClean="0">
              <a:latin typeface="Trebuchet MS" pitchFamily="34" charset="0"/>
            </a:endParaRPr>
          </a:p>
          <a:p>
            <a:pPr defTabSz="5267063"/>
            <a:r>
              <a:rPr lang="en-US" sz="2500" dirty="0" smtClean="0">
                <a:latin typeface="Trebuchet MS" pitchFamily="34" charset="0"/>
              </a:rPr>
              <a:t>View our online</a:t>
            </a:r>
            <a:r>
              <a:rPr lang="en-US" sz="2500" baseline="0" dirty="0" smtClean="0">
                <a:latin typeface="Trebuchet MS" pitchFamily="34" charset="0"/>
              </a:rPr>
              <a:t> tutorials at:</a:t>
            </a:r>
            <a:r>
              <a:rPr lang="en-US" sz="2500" dirty="0" smtClean="0">
                <a:latin typeface="Trebuchet MS" pitchFamily="34" charset="0"/>
              </a:rPr>
              <a:t/>
            </a:r>
            <a:br>
              <a:rPr lang="en-US" sz="2500" dirty="0" smtClean="0">
                <a:latin typeface="Trebuchet MS" pitchFamily="34" charset="0"/>
              </a:rPr>
            </a:br>
            <a:r>
              <a:rPr lang="en-US" sz="2500" dirty="0" smtClean="0">
                <a:solidFill>
                  <a:srgbClr val="FFFF00"/>
                </a:solidFill>
                <a:latin typeface="Trebuchet MS" pitchFamily="34" charset="0"/>
              </a:rPr>
              <a:t> http://bit.ly/Poster_creation_help </a:t>
            </a:r>
            <a:r>
              <a:rPr lang="en-US" sz="2500" dirty="0" smtClean="0">
                <a:latin typeface="Trebuchet MS" pitchFamily="34" charset="0"/>
              </a:rPr>
              <a:t/>
            </a:r>
            <a:br>
              <a:rPr lang="en-US" sz="2500" dirty="0" smtClean="0">
                <a:latin typeface="Trebuchet MS" pitchFamily="34" charset="0"/>
              </a:rPr>
            </a:br>
            <a:r>
              <a:rPr lang="en-US" sz="2500" dirty="0" smtClean="0">
                <a:latin typeface="Trebuchet MS" pitchFamily="34" charset="0"/>
              </a:rPr>
              <a:t>(copy</a:t>
            </a:r>
            <a:r>
              <a:rPr lang="en-US" sz="2500" baseline="0" dirty="0" smtClean="0">
                <a:latin typeface="Trebuchet MS" pitchFamily="34" charset="0"/>
              </a:rPr>
              <a:t> and paste the link into your web browser).</a:t>
            </a:r>
          </a:p>
          <a:p>
            <a:pPr defTabSz="5267063"/>
            <a:endParaRPr lang="en-US" sz="2500" dirty="0" smtClean="0">
              <a:latin typeface="Trebuchet MS" pitchFamily="34" charset="0"/>
            </a:endParaRPr>
          </a:p>
          <a:p>
            <a:pPr defTabSz="5267063"/>
            <a:r>
              <a:rPr lang="en-US" sz="2500" dirty="0" smtClean="0">
                <a:latin typeface="Trebuchet MS" pitchFamily="34" charset="0"/>
              </a:rPr>
              <a:t>For assistance and to order your printed poster</a:t>
            </a:r>
            <a:r>
              <a:rPr lang="en-US" sz="2500" dirty="0" smtClean="0">
                <a:solidFill>
                  <a:schemeClr val="bg1"/>
                </a:solidFill>
                <a:latin typeface="Trebuchet MS" pitchFamily="34" charset="0"/>
              </a:rPr>
              <a:t> call </a:t>
            </a:r>
            <a:r>
              <a:rPr lang="en-US" sz="2500" b="1" dirty="0" smtClean="0">
                <a:solidFill>
                  <a:srgbClr val="FFFF00"/>
                </a:solidFill>
                <a:latin typeface="Trebuchet MS" pitchFamily="34" charset="0"/>
              </a:rPr>
              <a:t>PosterPresentations.com</a:t>
            </a:r>
            <a:r>
              <a:rPr lang="en-US" sz="2500" dirty="0" smtClean="0">
                <a:solidFill>
                  <a:srgbClr val="FFFF00"/>
                </a:solidFill>
                <a:latin typeface="Trebuchet MS" pitchFamily="34" charset="0"/>
              </a:rPr>
              <a:t> </a:t>
            </a:r>
            <a:r>
              <a:rPr lang="en-US" sz="2500" dirty="0" smtClean="0">
                <a:latin typeface="Trebuchet MS" pitchFamily="34" charset="0"/>
              </a:rPr>
              <a:t>at </a:t>
            </a:r>
            <a:r>
              <a:rPr lang="en-US" sz="3400" b="1" dirty="0" smtClean="0">
                <a:solidFill>
                  <a:srgbClr val="FFFF00"/>
                </a:solidFill>
                <a:latin typeface="Trebuchet MS" pitchFamily="34" charset="0"/>
              </a:rPr>
              <a:t>1.866.649.3004</a:t>
            </a:r>
          </a:p>
          <a:p>
            <a:pPr defTabSz="5267063"/>
            <a:endParaRPr lang="en-US" sz="3400" b="1" dirty="0" smtClean="0">
              <a:solidFill>
                <a:srgbClr val="FFFF00"/>
              </a:solidFill>
              <a:latin typeface="Trebuchet MS" pitchFamily="34" charset="0"/>
            </a:endParaRPr>
          </a:p>
          <a:p>
            <a:pPr algn="ctr"/>
            <a:r>
              <a:rPr lang="en-US" sz="3900" b="1" dirty="0" smtClean="0">
                <a:solidFill>
                  <a:schemeClr val="bg1"/>
                </a:solidFill>
                <a:latin typeface="Trebuchet MS" pitchFamily="34" charset="0"/>
              </a:rPr>
              <a:t>Object Placeholders</a:t>
            </a:r>
          </a:p>
          <a:p>
            <a:pPr algn="ctr"/>
            <a:endParaRPr lang="en-US" sz="3900" b="1" dirty="0" smtClean="0">
              <a:solidFill>
                <a:schemeClr val="bg1"/>
              </a:solidFill>
              <a:latin typeface="Trebuchet MS" pitchFamily="34" charset="0"/>
            </a:endParaRPr>
          </a:p>
          <a:p>
            <a:pPr defTabSz="5267063"/>
            <a:r>
              <a:rPr lang="en-US" sz="2500" dirty="0" smtClean="0">
                <a:latin typeface="Trebuchet MS" pitchFamily="34" charset="0"/>
              </a:rPr>
              <a:t>Use the placeholders provided below to add new elements to your poster:</a:t>
            </a:r>
            <a:r>
              <a:rPr lang="en-US" sz="2500" baseline="0" dirty="0" smtClean="0">
                <a:latin typeface="Trebuchet MS" pitchFamily="34" charset="0"/>
              </a:rPr>
              <a:t> </a:t>
            </a:r>
            <a:r>
              <a:rPr lang="en-US" sz="2500" dirty="0" smtClean="0">
                <a:latin typeface="Trebuchet MS" pitchFamily="34" charset="0"/>
              </a:rPr>
              <a:t>Drag a placeholder onto the</a:t>
            </a:r>
            <a:r>
              <a:rPr lang="en-US" sz="2500" baseline="0" dirty="0" smtClean="0">
                <a:latin typeface="Trebuchet MS" pitchFamily="34" charset="0"/>
              </a:rPr>
              <a:t> poster area,</a:t>
            </a:r>
            <a:r>
              <a:rPr lang="en-US" sz="2500" dirty="0" smtClean="0">
                <a:latin typeface="Trebuchet MS" pitchFamily="34" charset="0"/>
              </a:rPr>
              <a:t> size it, and click it to edit.</a:t>
            </a:r>
          </a:p>
          <a:p>
            <a:pPr defTabSz="5267063"/>
            <a:endParaRPr lang="en-US" sz="2500" dirty="0" smtClean="0">
              <a:latin typeface="Trebuchet MS" pitchFamily="34" charset="0"/>
            </a:endParaRPr>
          </a:p>
          <a:p>
            <a:pPr defTabSz="5267063"/>
            <a:r>
              <a:rPr lang="en-US" sz="2500" b="1" dirty="0" smtClean="0">
                <a:solidFill>
                  <a:srgbClr val="FFFF00"/>
                </a:solidFill>
                <a:latin typeface="Trebuchet MS" pitchFamily="34" charset="0"/>
              </a:rPr>
              <a:t>Section Header placeholder</a:t>
            </a:r>
          </a:p>
          <a:p>
            <a:pPr defTabSz="5267063"/>
            <a:r>
              <a:rPr lang="en-US" sz="2500" dirty="0" smtClean="0">
                <a:latin typeface="Trebuchet MS" pitchFamily="34" charset="0"/>
              </a:rPr>
              <a:t>Use</a:t>
            </a:r>
            <a:r>
              <a:rPr lang="en-US" sz="2500" baseline="0" dirty="0" smtClean="0">
                <a:latin typeface="Trebuchet MS" pitchFamily="34" charset="0"/>
              </a:rPr>
              <a:t> section headers to separate topics or concepts within your presentation. </a:t>
            </a:r>
          </a:p>
          <a:p>
            <a:pPr defTabSz="5267063"/>
            <a:endParaRPr lang="en-US" sz="2500" dirty="0" smtClean="0">
              <a:latin typeface="Trebuchet MS" pitchFamily="34" charset="0"/>
            </a:endParaRPr>
          </a:p>
          <a:p>
            <a:pPr defTabSz="5267063"/>
            <a:endParaRPr lang="en-US" sz="2500" dirty="0" smtClean="0">
              <a:latin typeface="Trebuchet MS" pitchFamily="34" charset="0"/>
            </a:endParaRPr>
          </a:p>
          <a:p>
            <a:pPr defTabSz="5267063"/>
            <a:endParaRPr lang="en-US" sz="2500" b="1" dirty="0" smtClean="0">
              <a:solidFill>
                <a:srgbClr val="FFFF00"/>
              </a:solidFill>
              <a:latin typeface="Trebuchet MS" pitchFamily="34" charset="0"/>
            </a:endParaRPr>
          </a:p>
          <a:p>
            <a:pPr defTabSz="5267063"/>
            <a:r>
              <a:rPr lang="en-US" sz="2500" b="1" dirty="0" smtClean="0">
                <a:solidFill>
                  <a:srgbClr val="FFFF00"/>
                </a:solidFill>
                <a:latin typeface="Trebuchet MS" pitchFamily="34" charset="0"/>
              </a:rPr>
              <a:t>Text placeholder</a:t>
            </a:r>
          </a:p>
          <a:p>
            <a:pPr defTabSz="5267063"/>
            <a:r>
              <a:rPr lang="en-US" sz="2500" baseline="0" dirty="0" smtClean="0">
                <a:latin typeface="Trebuchet MS" pitchFamily="34" charset="0"/>
              </a:rPr>
              <a:t>Move this preformatted text placeholder to the poster to add a new body of text.</a:t>
            </a: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r>
              <a:rPr lang="en-US" sz="2500" b="1" baseline="0" dirty="0" smtClean="0">
                <a:solidFill>
                  <a:srgbClr val="FFFF00"/>
                </a:solidFill>
                <a:latin typeface="Trebuchet MS" pitchFamily="34" charset="0"/>
              </a:rPr>
              <a:t>Picture placeholder</a:t>
            </a:r>
          </a:p>
          <a:p>
            <a:pPr defTabSz="5267063"/>
            <a:r>
              <a:rPr lang="en-US" sz="2500" baseline="0" dirty="0" smtClean="0">
                <a:latin typeface="Trebuchet MS" pitchFamily="34" charset="0"/>
              </a:rPr>
              <a:t>Move this graphic placeholder onto your poster, size it first, and then click it to add a picture to the poster.</a:t>
            </a: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defTabSz="5267063"/>
            <a:endParaRPr lang="en-US" sz="2500" dirty="0" smtClean="0">
              <a:latin typeface="Trebuchet MS" pitchFamily="34" charset="0"/>
            </a:endParaRPr>
          </a:p>
          <a:p>
            <a:pPr algn="ctr"/>
            <a:endParaRPr lang="en-US" sz="2500" b="1" dirty="0" smtClean="0">
              <a:solidFill>
                <a:schemeClr val="bg1"/>
              </a:solidFill>
              <a:latin typeface="Trebuchet MS" pitchFamily="34" charset="0"/>
            </a:endParaRPr>
          </a:p>
          <a:p>
            <a:pPr defTabSz="5267063"/>
            <a:endParaRPr lang="en-US" sz="2500" b="1" dirty="0" smtClean="0">
              <a:solidFill>
                <a:srgbClr val="FFFF00"/>
              </a:solidFill>
              <a:latin typeface="Trebuchet MS" pitchFamily="34" charset="0"/>
            </a:endParaRPr>
          </a:p>
          <a:p>
            <a:pPr algn="ctr"/>
            <a:endParaRPr lang="en-US" sz="3900" b="1" dirty="0">
              <a:latin typeface="Trebuchet MS" pitchFamily="34" charset="0"/>
            </a:endParaRPr>
          </a:p>
        </p:txBody>
      </p:sp>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109724" tIns="54860" rIns="109724" bIns="54860"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109724" tIns="54860" rIns="109724" bIns="54860" anchor="ctr"/>
          <a:lstStyle/>
          <a:p>
            <a:pPr>
              <a:defRPr/>
            </a:pPr>
            <a:endParaRPr lang="en-US" dirty="0"/>
          </a:p>
        </p:txBody>
      </p:sp>
      <p:sp>
        <p:nvSpPr>
          <p:cNvPr id="10" name="Text Box 14"/>
          <p:cNvSpPr txBox="1">
            <a:spLocks noChangeArrowheads="1"/>
          </p:cNvSpPr>
          <p:nvPr/>
        </p:nvSpPr>
        <p:spPr bwMode="auto">
          <a:xfrm>
            <a:off x="819155" y="32121766"/>
            <a:ext cx="2514600" cy="540681"/>
          </a:xfrm>
          <a:prstGeom prst="rect">
            <a:avLst/>
          </a:prstGeom>
          <a:noFill/>
          <a:ln w="9525">
            <a:noFill/>
            <a:miter lim="800000"/>
            <a:headEnd/>
            <a:tailEnd/>
          </a:ln>
          <a:effectLst/>
        </p:spPr>
        <p:txBody>
          <a:bodyPr lIns="109515" tIns="54747" rIns="109515" bIns="54747">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2012</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3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474665" y="5257800"/>
            <a:ext cx="8278812" cy="26746200"/>
          </a:xfrm>
          <a:prstGeom prst="roundRect">
            <a:avLst>
              <a:gd name="adj" fmla="val 595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20" name="Rectangle 19"/>
          <p:cNvSpPr/>
          <p:nvPr/>
        </p:nvSpPr>
        <p:spPr>
          <a:xfrm>
            <a:off x="44559666" y="0"/>
            <a:ext cx="8240767" cy="3291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19446" tIns="438890" rIns="219446" bIns="219446" rtlCol="0" anchor="t" anchorCtr="0"/>
          <a:lstStyle/>
          <a:p>
            <a:pPr algn="ctr">
              <a:lnSpc>
                <a:spcPct val="100000"/>
              </a:lnSpc>
            </a:pPr>
            <a:r>
              <a:rPr lang="en-US" sz="3400" b="1" dirty="0" smtClean="0">
                <a:solidFill>
                  <a:schemeClr val="bg1"/>
                </a:solidFill>
                <a:latin typeface="Trebuchet MS" pitchFamily="34" charset="0"/>
              </a:rPr>
              <a:t>QUICK</a:t>
            </a:r>
            <a:r>
              <a:rPr lang="en-US" sz="3400" b="1" baseline="0" dirty="0" smtClean="0">
                <a:solidFill>
                  <a:schemeClr val="bg1"/>
                </a:solidFill>
                <a:latin typeface="Trebuchet MS" pitchFamily="34" charset="0"/>
              </a:rPr>
              <a:t> TIPS</a:t>
            </a:r>
            <a:endParaRPr lang="en-US" sz="3400" b="1" dirty="0" smtClean="0">
              <a:solidFill>
                <a:schemeClr val="bg1"/>
              </a:solidFill>
              <a:latin typeface="Trebuchet MS" pitchFamily="34" charset="0"/>
            </a:endParaRPr>
          </a:p>
          <a:p>
            <a:pPr algn="ctr">
              <a:lnSpc>
                <a:spcPct val="100000"/>
              </a:lnSpc>
            </a:pPr>
            <a:r>
              <a:rPr lang="en-US" sz="3400" b="1" dirty="0" smtClean="0">
                <a:solidFill>
                  <a:srgbClr val="FFFF00"/>
                </a:solidFill>
                <a:latin typeface="Trebuchet MS" pitchFamily="34" charset="0"/>
              </a:rPr>
              <a:t>(--THIS SECTION DOES NOT PRINT--)</a:t>
            </a:r>
          </a:p>
          <a:p>
            <a:pPr algn="ctr">
              <a:lnSpc>
                <a:spcPct val="100000"/>
              </a:lnSpc>
            </a:pPr>
            <a:endParaRPr lang="en-US" sz="2500" b="1" dirty="0" smtClean="0">
              <a:latin typeface="Trebuchet MS" pitchFamily="34" charset="0"/>
            </a:endParaRPr>
          </a:p>
          <a:p>
            <a:pPr defTabSz="6583038">
              <a:lnSpc>
                <a:spcPct val="100000"/>
              </a:lnSpc>
            </a:pPr>
            <a:r>
              <a:rPr lang="en-US" sz="2500" dirty="0" smtClean="0">
                <a:latin typeface="Trebuchet MS" pitchFamily="34" charset="0"/>
              </a:rPr>
              <a:t>This PowerPoint</a:t>
            </a:r>
            <a:r>
              <a:rPr lang="en-US" sz="2500" baseline="0" dirty="0" smtClean="0">
                <a:latin typeface="Trebuchet MS" pitchFamily="34" charset="0"/>
              </a:rPr>
              <a:t> template requires basic PowerPoint (version 2007 or newer) skills. Below is a list of commonly asked questions specific to this template. </a:t>
            </a:r>
            <a:br>
              <a:rPr lang="en-US" sz="2500" baseline="0" dirty="0" smtClean="0">
                <a:latin typeface="Trebuchet MS" pitchFamily="34" charset="0"/>
              </a:rPr>
            </a:br>
            <a:r>
              <a:rPr lang="en-US" sz="2500" baseline="0" dirty="0" smtClean="0">
                <a:latin typeface="Trebuchet MS" pitchFamily="34" charset="0"/>
              </a:rPr>
              <a:t>If you are using an older version of PowerPoint some template features may not work properly.</a:t>
            </a:r>
            <a:endParaRPr lang="en-US" sz="3400" b="1" dirty="0" smtClean="0">
              <a:solidFill>
                <a:srgbClr val="FFFF00"/>
              </a:solidFill>
              <a:latin typeface="Trebuchet MS" pitchFamily="34" charset="0"/>
            </a:endParaRPr>
          </a:p>
          <a:p>
            <a:pPr defTabSz="6583038">
              <a:lnSpc>
                <a:spcPct val="100000"/>
              </a:lnSpc>
            </a:pPr>
            <a:endParaRPr lang="en-US" sz="3400" b="1" dirty="0" smtClean="0">
              <a:solidFill>
                <a:srgbClr val="FFFF00"/>
              </a:solidFill>
              <a:latin typeface="Trebuchet MS" pitchFamily="34" charset="0"/>
            </a:endParaRPr>
          </a:p>
          <a:p>
            <a:pPr algn="ctr">
              <a:lnSpc>
                <a:spcPct val="100000"/>
              </a:lnSpc>
            </a:pPr>
            <a:r>
              <a:rPr lang="en-US" sz="3400" b="1" dirty="0" smtClean="0">
                <a:solidFill>
                  <a:schemeClr val="bg1"/>
                </a:solidFill>
                <a:latin typeface="Trebuchet MS" pitchFamily="34" charset="0"/>
              </a:rPr>
              <a:t>Using the template</a:t>
            </a:r>
          </a:p>
          <a:p>
            <a:pPr algn="ctr">
              <a:lnSpc>
                <a:spcPct val="100000"/>
              </a:lnSpc>
            </a:pPr>
            <a:endParaRPr lang="en-US" sz="2500" b="1" dirty="0" smtClean="0">
              <a:solidFill>
                <a:srgbClr val="FFFF00"/>
              </a:solidFill>
              <a:latin typeface="Trebuchet MS" pitchFamily="34" charset="0"/>
            </a:endParaRPr>
          </a:p>
          <a:p>
            <a:pPr marL="0" marR="0" indent="0" algn="l" defTabSz="6583038" rtl="0" eaLnBrk="1" fontAlgn="auto" latinLnBrk="0" hangingPunct="1">
              <a:lnSpc>
                <a:spcPct val="100000"/>
              </a:lnSpc>
              <a:spcBef>
                <a:spcPts val="0"/>
              </a:spcBef>
              <a:spcAft>
                <a:spcPts val="0"/>
              </a:spcAft>
              <a:buClrTx/>
              <a:buSzTx/>
              <a:buFontTx/>
              <a:buNone/>
              <a:tabLst/>
              <a:defRPr/>
            </a:pPr>
            <a:r>
              <a:rPr lang="en-US" sz="2500" b="1" dirty="0" smtClean="0">
                <a:solidFill>
                  <a:srgbClr val="FFFF00"/>
                </a:solidFill>
                <a:latin typeface="Trebuchet MS" pitchFamily="34" charset="0"/>
              </a:rPr>
              <a:t>Verifying the quality of your graphics</a:t>
            </a:r>
          </a:p>
          <a:p>
            <a:pPr defTabSz="6583038">
              <a:lnSpc>
                <a:spcPct val="100000"/>
              </a:lnSpc>
            </a:pPr>
            <a:r>
              <a:rPr lang="en-US" sz="2500" dirty="0" smtClean="0">
                <a:latin typeface="Trebuchet MS" pitchFamily="34" charset="0"/>
              </a:rPr>
              <a:t>Go to the </a:t>
            </a:r>
            <a:r>
              <a:rPr lang="en-US" sz="25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2500" baseline="0" dirty="0" smtClean="0">
                <a:latin typeface="Trebuchet MS" pitchFamily="34" charset="0"/>
              </a:rPr>
            </a:br>
            <a:endParaRPr lang="en-US" sz="2500" baseline="0" dirty="0" smtClean="0">
              <a:latin typeface="Trebuchet MS" pitchFamily="34" charset="0"/>
            </a:endParaRPr>
          </a:p>
          <a:p>
            <a:pPr defTabSz="6583038">
              <a:lnSpc>
                <a:spcPct val="100000"/>
              </a:lnSpc>
            </a:pPr>
            <a:r>
              <a:rPr lang="en-US" sz="2500" b="1" dirty="0" smtClean="0">
                <a:solidFill>
                  <a:srgbClr val="FFFF00"/>
                </a:solidFill>
                <a:latin typeface="Trebuchet MS" pitchFamily="34" charset="0"/>
              </a:rPr>
              <a:t>Using the placeholders</a:t>
            </a:r>
          </a:p>
          <a:p>
            <a:pPr defTabSz="6583038">
              <a:lnSpc>
                <a:spcPct val="100000"/>
              </a:lnSpc>
            </a:pPr>
            <a:r>
              <a:rPr lang="en-US" sz="2500" baseline="0" dirty="0" smtClean="0">
                <a:latin typeface="Trebuchet MS" pitchFamily="34" charset="0"/>
              </a:rPr>
              <a:t>To add text to this template click inside a placeholder and type in or paste your text. To move a placeholder, click on it </a:t>
            </a:r>
            <a:r>
              <a:rPr lang="en-US" sz="2500" u="sng" baseline="0" dirty="0" smtClean="0">
                <a:latin typeface="Trebuchet MS" pitchFamily="34" charset="0"/>
              </a:rPr>
              <a:t>once</a:t>
            </a:r>
            <a:r>
              <a:rPr lang="en-US" sz="2500" baseline="0" dirty="0" smtClean="0">
                <a:latin typeface="Trebuchet MS" pitchFamily="34" charset="0"/>
              </a:rPr>
              <a:t> (to select it), place your cursor on its frame and your cursor will change to this symbol:            Then, click </a:t>
            </a:r>
            <a:r>
              <a:rPr lang="en-US" sz="2500" u="sng" baseline="0" dirty="0" smtClean="0">
                <a:latin typeface="Trebuchet MS" pitchFamily="34" charset="0"/>
              </a:rPr>
              <a:t>once</a:t>
            </a:r>
            <a:r>
              <a:rPr lang="en-US" sz="2500" baseline="0" dirty="0" smtClean="0">
                <a:latin typeface="Trebuchet MS" pitchFamily="34" charset="0"/>
              </a:rPr>
              <a:t> and drag it to its new location where you can resize it as needed. Additional placeholders can be found on the left side of this template.</a:t>
            </a:r>
          </a:p>
          <a:p>
            <a:pPr defTabSz="6583038">
              <a:lnSpc>
                <a:spcPct val="100000"/>
              </a:lnSpc>
            </a:pPr>
            <a:endParaRPr lang="en-US" sz="2500" b="1" baseline="0" dirty="0" smtClean="0">
              <a:solidFill>
                <a:srgbClr val="FFFF00"/>
              </a:solidFill>
              <a:latin typeface="Trebuchet MS" pitchFamily="34" charset="0"/>
            </a:endParaRPr>
          </a:p>
          <a:p>
            <a:pPr defTabSz="6583038">
              <a:lnSpc>
                <a:spcPct val="100000"/>
              </a:lnSpc>
            </a:pPr>
            <a:r>
              <a:rPr lang="en-US" sz="2500" b="1" baseline="0" dirty="0" smtClean="0">
                <a:solidFill>
                  <a:srgbClr val="FFFF00"/>
                </a:solidFill>
                <a:latin typeface="Trebuchet MS" pitchFamily="34" charset="0"/>
              </a:rPr>
              <a:t>Modifying the layout</a:t>
            </a:r>
          </a:p>
          <a:p>
            <a:pPr defTabSz="6583038">
              <a:lnSpc>
                <a:spcPct val="100000"/>
              </a:lnSpc>
            </a:pPr>
            <a:r>
              <a:rPr lang="en-US" sz="2500" dirty="0" smtClean="0">
                <a:latin typeface="Trebuchet MS" pitchFamily="34" charset="0"/>
              </a:rPr>
              <a:t>This template has four </a:t>
            </a:r>
            <a:r>
              <a:rPr lang="en-US" sz="2500" baseline="0" dirty="0" smtClean="0">
                <a:latin typeface="Trebuchet MS" pitchFamily="34" charset="0"/>
              </a:rPr>
              <a:t>different </a:t>
            </a:r>
          </a:p>
          <a:p>
            <a:pPr defTabSz="6583038">
              <a:lnSpc>
                <a:spcPct val="100000"/>
              </a:lnSpc>
            </a:pPr>
            <a:r>
              <a:rPr lang="en-US" sz="2500" baseline="0" dirty="0" smtClean="0">
                <a:latin typeface="Trebuchet MS" pitchFamily="34" charset="0"/>
              </a:rPr>
              <a:t>column layouts. </a:t>
            </a:r>
            <a:r>
              <a:rPr lang="en-US" sz="2500" u="sng" baseline="0" dirty="0" smtClean="0">
                <a:latin typeface="Trebuchet MS" pitchFamily="34" charset="0"/>
              </a:rPr>
              <a:t>Right-click</a:t>
            </a:r>
            <a:r>
              <a:rPr lang="en-US" sz="2500" baseline="0" dirty="0" smtClean="0">
                <a:latin typeface="Trebuchet MS" pitchFamily="34" charset="0"/>
              </a:rPr>
              <a:t> your</a:t>
            </a:r>
          </a:p>
          <a:p>
            <a:pPr defTabSz="6583038">
              <a:lnSpc>
                <a:spcPct val="100000"/>
              </a:lnSpc>
            </a:pPr>
            <a:r>
              <a:rPr lang="en-US" sz="2500" baseline="0" dirty="0" smtClean="0">
                <a:latin typeface="Trebuchet MS" pitchFamily="34" charset="0"/>
              </a:rPr>
              <a:t>Mouse on the background and </a:t>
            </a:r>
          </a:p>
          <a:p>
            <a:pPr defTabSz="6583038">
              <a:lnSpc>
                <a:spcPct val="100000"/>
              </a:lnSpc>
            </a:pPr>
            <a:r>
              <a:rPr lang="en-US" sz="2500" baseline="0" dirty="0" smtClean="0">
                <a:latin typeface="Trebuchet MS" pitchFamily="34" charset="0"/>
              </a:rPr>
              <a:t>click on “Layout” to see the layout </a:t>
            </a:r>
          </a:p>
          <a:p>
            <a:pPr defTabSz="6583038">
              <a:lnSpc>
                <a:spcPct val="100000"/>
              </a:lnSpc>
            </a:pPr>
            <a:r>
              <a:rPr lang="en-US" sz="2500" baseline="0" dirty="0" smtClean="0">
                <a:latin typeface="Trebuchet MS" pitchFamily="34" charset="0"/>
              </a:rPr>
              <a:t>options.  The columns in the provided </a:t>
            </a:r>
          </a:p>
          <a:p>
            <a:pPr defTabSz="6583038">
              <a:lnSpc>
                <a:spcPct val="100000"/>
              </a:lnSpc>
            </a:pPr>
            <a:r>
              <a:rPr lang="en-US" sz="2500" baseline="0" dirty="0" smtClean="0">
                <a:latin typeface="Trebuchet MS" pitchFamily="34" charset="0"/>
              </a:rPr>
              <a:t>layouts are fixed and cannot be moved but advanced users can modify any layout by going to VIEW and then SLIDE MASTER.</a:t>
            </a:r>
          </a:p>
          <a:p>
            <a:pPr marL="0" marR="0" indent="0" algn="l" defTabSz="6583038" rtl="0" eaLnBrk="1" fontAlgn="auto" latinLnBrk="0" hangingPunct="1">
              <a:lnSpc>
                <a:spcPct val="100000"/>
              </a:lnSpc>
              <a:spcBef>
                <a:spcPts val="0"/>
              </a:spcBef>
              <a:spcAft>
                <a:spcPts val="0"/>
              </a:spcAft>
              <a:buClrTx/>
              <a:buSzTx/>
              <a:buFontTx/>
              <a:buNone/>
              <a:tabLst/>
              <a:defRPr/>
            </a:pPr>
            <a:endParaRPr lang="en-US" sz="2500" baseline="0" dirty="0" smtClean="0">
              <a:latin typeface="Trebuchet MS" pitchFamily="34" charset="0"/>
            </a:endParaRPr>
          </a:p>
          <a:p>
            <a:pPr defTabSz="6583038">
              <a:lnSpc>
                <a:spcPct val="100000"/>
              </a:lnSpc>
            </a:pPr>
            <a:r>
              <a:rPr lang="en-US" sz="2500" b="1" baseline="0" dirty="0" smtClean="0">
                <a:solidFill>
                  <a:srgbClr val="FFFF00"/>
                </a:solidFill>
                <a:latin typeface="Trebuchet MS" pitchFamily="34" charset="0"/>
              </a:rPr>
              <a:t>Importing text and graphics from external sources</a:t>
            </a:r>
          </a:p>
          <a:p>
            <a:pPr defTabSz="6583038">
              <a:lnSpc>
                <a:spcPct val="100000"/>
              </a:lnSpc>
            </a:pPr>
            <a:r>
              <a:rPr lang="en-US" sz="2500" b="1" u="sng" baseline="0" dirty="0" smtClean="0">
                <a:latin typeface="Trebuchet MS" pitchFamily="34" charset="0"/>
              </a:rPr>
              <a:t>TEXT: </a:t>
            </a:r>
            <a:r>
              <a:rPr lang="en-US" sz="2500" baseline="0" dirty="0" smtClean="0">
                <a:latin typeface="Trebuchet MS" pitchFamily="34" charset="0"/>
              </a:rPr>
              <a:t>Paste or type your text into a pre-existing placeholder or drag in a new placeholder from the left side of the template. Move it anywhere as needed.</a:t>
            </a:r>
          </a:p>
          <a:p>
            <a:pPr defTabSz="6583038">
              <a:lnSpc>
                <a:spcPct val="100000"/>
              </a:lnSpc>
            </a:pPr>
            <a:r>
              <a:rPr lang="en-US" sz="2500" b="1" u="sng" baseline="0" dirty="0" smtClean="0">
                <a:latin typeface="Trebuchet MS" pitchFamily="34" charset="0"/>
              </a:rPr>
              <a:t>PHOTOS: </a:t>
            </a:r>
            <a:r>
              <a:rPr lang="en-US" sz="2500" baseline="0" dirty="0" smtClean="0">
                <a:latin typeface="Trebuchet MS" pitchFamily="34" charset="0"/>
              </a:rPr>
              <a:t>Drag in a picture placeholder, size it </a:t>
            </a:r>
            <a:r>
              <a:rPr lang="en-US" sz="2500" u="sng" baseline="0" dirty="0" smtClean="0">
                <a:latin typeface="Trebuchet MS" pitchFamily="34" charset="0"/>
              </a:rPr>
              <a:t>first</a:t>
            </a:r>
            <a:r>
              <a:rPr lang="en-US" sz="2500" baseline="0" dirty="0" smtClean="0">
                <a:latin typeface="Trebuchet MS" pitchFamily="34" charset="0"/>
              </a:rPr>
              <a:t>, click in it and insert a photo from the menu.</a:t>
            </a:r>
          </a:p>
          <a:p>
            <a:pPr defTabSz="6583038">
              <a:lnSpc>
                <a:spcPct val="100000"/>
              </a:lnSpc>
            </a:pPr>
            <a:r>
              <a:rPr lang="en-US" sz="2500" b="1" u="sng" baseline="0" dirty="0" smtClean="0">
                <a:latin typeface="Trebuchet MS" pitchFamily="34" charset="0"/>
              </a:rPr>
              <a:t>TABLES: </a:t>
            </a:r>
            <a:r>
              <a:rPr lang="en-US" sz="2500" baseline="0" dirty="0" smtClean="0">
                <a:latin typeface="Trebuchet MS" pitchFamily="34" charset="0"/>
              </a:rPr>
              <a:t>You can copy and paste a table from an external document onto this poster template. To make the text fit better in the cells of an imported table, </a:t>
            </a:r>
            <a:r>
              <a:rPr lang="en-US" sz="2500" u="sng" baseline="0" dirty="0" smtClean="0">
                <a:latin typeface="Trebuchet MS" pitchFamily="34" charset="0"/>
              </a:rPr>
              <a:t>right-click</a:t>
            </a:r>
            <a:r>
              <a:rPr lang="en-US" sz="2500" baseline="0" dirty="0" smtClean="0">
                <a:latin typeface="Trebuchet MS" pitchFamily="34" charset="0"/>
              </a:rPr>
              <a:t> on the table, click FORMAT SHAPE  then click on TEXT BOX and change the INTERNAL MARGIN values to 0.25</a:t>
            </a:r>
          </a:p>
          <a:p>
            <a:pPr defTabSz="6583038">
              <a:lnSpc>
                <a:spcPct val="100000"/>
              </a:lnSpc>
            </a:pPr>
            <a:endParaRPr lang="en-US" sz="2500" baseline="0" dirty="0" smtClean="0">
              <a:latin typeface="Trebuchet MS" pitchFamily="34" charset="0"/>
            </a:endParaRPr>
          </a:p>
          <a:p>
            <a:pPr defTabSz="4388692"/>
            <a:r>
              <a:rPr lang="en-US" sz="2500" b="1" baseline="0" dirty="0" smtClean="0">
                <a:solidFill>
                  <a:srgbClr val="FFFF00"/>
                </a:solidFill>
                <a:latin typeface="Trebuchet MS" pitchFamily="34" charset="0"/>
              </a:rPr>
              <a:t>Modifying the color scheme</a:t>
            </a:r>
          </a:p>
          <a:p>
            <a:pPr defTabSz="4388692"/>
            <a:r>
              <a:rPr lang="en-US" sz="2500" baseline="0" dirty="0" smtClean="0">
                <a:latin typeface="Trebuchet MS" pitchFamily="34" charset="0"/>
              </a:rPr>
              <a:t>To change the color scheme of this template go to the “Design” menu and click on “Colors”. You can choose from the provide color combinations or you can create your own.</a:t>
            </a:r>
          </a:p>
          <a:p>
            <a:pPr defTabSz="6583038">
              <a:lnSpc>
                <a:spcPct val="100000"/>
              </a:lnSpc>
            </a:pPr>
            <a:endParaRPr lang="en-US" sz="2500" baseline="0" dirty="0" smtClean="0">
              <a:latin typeface="Trebuchet MS" pitchFamily="34" charset="0"/>
            </a:endParaRPr>
          </a:p>
          <a:p>
            <a:pPr defTabSz="5267063">
              <a:lnSpc>
                <a:spcPct val="100000"/>
              </a:lnSpc>
            </a:pPr>
            <a:endParaRPr lang="en-US" sz="1700" baseline="0" dirty="0" smtClean="0">
              <a:latin typeface="Trebuchet MS" pitchFamily="34" charset="0"/>
            </a:endParaRPr>
          </a:p>
          <a:p>
            <a:pPr defTabSz="5267063">
              <a:lnSpc>
                <a:spcPct val="100000"/>
              </a:lnSpc>
            </a:pPr>
            <a:endParaRPr lang="en-US" sz="1700" dirty="0" smtClean="0">
              <a:latin typeface="Trebuchet MS" pitchFamily="34" charset="0"/>
            </a:endParaRPr>
          </a:p>
          <a:p>
            <a:pPr algn="ctr">
              <a:lnSpc>
                <a:spcPct val="100000"/>
              </a:lnSpc>
            </a:pPr>
            <a:endParaRPr lang="en-US" sz="1700" b="1" dirty="0" smtClean="0">
              <a:solidFill>
                <a:schemeClr val="bg1"/>
              </a:solidFill>
              <a:latin typeface="Trebuchet MS" pitchFamily="34" charset="0"/>
            </a:endParaRPr>
          </a:p>
          <a:p>
            <a:pPr defTabSz="5267063">
              <a:lnSpc>
                <a:spcPct val="100000"/>
              </a:lnSpc>
            </a:pPr>
            <a:endParaRPr lang="en-US" sz="1700" b="1" dirty="0" smtClean="0">
              <a:solidFill>
                <a:srgbClr val="FFFF00"/>
              </a:solidFill>
              <a:latin typeface="Trebuchet MS" pitchFamily="34" charset="0"/>
            </a:endParaRPr>
          </a:p>
          <a:p>
            <a:pPr algn="ctr">
              <a:lnSpc>
                <a:spcPct val="100000"/>
              </a:lnSpc>
            </a:pPr>
            <a:endParaRPr lang="en-US" sz="2500" b="1" dirty="0">
              <a:latin typeface="Trebuchet MS" pitchFamily="34" charset="0"/>
            </a:endParaRPr>
          </a:p>
        </p:txBody>
      </p:sp>
      <p:sp>
        <p:nvSpPr>
          <p:cNvPr id="34" name="Rectangle 33"/>
          <p:cNvSpPr/>
          <p:nvPr/>
        </p:nvSpPr>
        <p:spPr>
          <a:xfrm>
            <a:off x="-8711544" y="19893272"/>
            <a:ext cx="8240767" cy="786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4" tIns="54860" rIns="109724" bIns="54860"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49279166" y="14975890"/>
            <a:ext cx="2936887" cy="2738450"/>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51208615" y="12394982"/>
            <a:ext cx="590551" cy="438150"/>
          </a:xfrm>
          <a:prstGeom prst="rect">
            <a:avLst/>
          </a:prstGeom>
          <a:noFill/>
          <a:ln w="9525">
            <a:solidFill>
              <a:schemeClr val="tx1"/>
            </a:solidFill>
            <a:miter lim="800000"/>
            <a:headEnd/>
            <a:tailEnd/>
          </a:ln>
          <a:effectLst/>
        </p:spPr>
      </p:pic>
      <p:sp>
        <p:nvSpPr>
          <p:cNvPr id="44" name="TextBox 43"/>
          <p:cNvSpPr txBox="1"/>
          <p:nvPr/>
        </p:nvSpPr>
        <p:spPr>
          <a:xfrm>
            <a:off x="44654915" y="29783870"/>
            <a:ext cx="8145516" cy="2060043"/>
          </a:xfrm>
          <a:prstGeom prst="rect">
            <a:avLst/>
          </a:prstGeom>
          <a:noFill/>
        </p:spPr>
        <p:txBody>
          <a:bodyPr wrap="square" lIns="109724" tIns="54860" rIns="109724" bIns="54860" rtlCol="0">
            <a:spAutoFit/>
          </a:bodyPr>
          <a:lstStyle/>
          <a:p>
            <a:pPr>
              <a:lnSpc>
                <a:spcPts val="3780"/>
              </a:lnSpc>
            </a:pPr>
            <a:r>
              <a:rPr lang="en-US" sz="2500" dirty="0" smtClean="0">
                <a:solidFill>
                  <a:schemeClr val="bg1"/>
                </a:solidFill>
              </a:rPr>
              <a:t>© 2012 PosterPresentations.com</a:t>
            </a:r>
            <a:br>
              <a:rPr lang="en-US" sz="2500" dirty="0" smtClean="0">
                <a:solidFill>
                  <a:schemeClr val="bg1"/>
                </a:solidFill>
              </a:rPr>
            </a:br>
            <a:r>
              <a:rPr lang="en-US" sz="2500" dirty="0" smtClean="0">
                <a:solidFill>
                  <a:schemeClr val="bg1"/>
                </a:solidFill>
              </a:rPr>
              <a:t>    </a:t>
            </a:r>
            <a:r>
              <a:rPr lang="en-US" sz="2200" dirty="0" smtClean="0">
                <a:solidFill>
                  <a:schemeClr val="bg1"/>
                </a:solidFill>
              </a:rPr>
              <a:t>2117 Fourth Street ,</a:t>
            </a:r>
            <a:r>
              <a:rPr lang="en-US" sz="2200" baseline="0" dirty="0" smtClean="0">
                <a:solidFill>
                  <a:schemeClr val="bg1"/>
                </a:solidFill>
              </a:rPr>
              <a:t> Unit C</a:t>
            </a:r>
            <a:br>
              <a:rPr lang="en-US" sz="2200" baseline="0" dirty="0" smtClean="0">
                <a:solidFill>
                  <a:schemeClr val="bg1"/>
                </a:solidFill>
              </a:rPr>
            </a:br>
            <a:r>
              <a:rPr lang="en-US" sz="2200" baseline="0" dirty="0" smtClean="0">
                <a:solidFill>
                  <a:schemeClr val="bg1"/>
                </a:solidFill>
              </a:rPr>
              <a:t>    Berkeley  CA  94710</a:t>
            </a:r>
            <a:br>
              <a:rPr lang="en-US" sz="2200" baseline="0" dirty="0" smtClean="0">
                <a:solidFill>
                  <a:schemeClr val="bg1"/>
                </a:solidFill>
              </a:rPr>
            </a:br>
            <a:r>
              <a:rPr lang="en-US" sz="2200" baseline="0" dirty="0" smtClean="0">
                <a:solidFill>
                  <a:schemeClr val="bg1"/>
                </a:solidFill>
              </a:rPr>
              <a:t>    </a:t>
            </a:r>
            <a:r>
              <a:rPr lang="en-US" sz="2200" b="1" baseline="0" dirty="0" smtClean="0">
                <a:solidFill>
                  <a:srgbClr val="FFFF00"/>
                </a:solidFill>
              </a:rPr>
              <a:t>posterpresenter@gmail.com</a:t>
            </a:r>
            <a:endParaRPr lang="en-US" sz="2500" b="1" dirty="0">
              <a:solidFill>
                <a:srgbClr val="FFFF00"/>
              </a:solidFill>
            </a:endParaRPr>
          </a:p>
        </p:txBody>
      </p:sp>
      <p:grpSp>
        <p:nvGrpSpPr>
          <p:cNvPr id="27" name="Group 26"/>
          <p:cNvGrpSpPr/>
          <p:nvPr/>
        </p:nvGrpSpPr>
        <p:grpSpPr>
          <a:xfrm>
            <a:off x="-8604470" y="30807507"/>
            <a:ext cx="7998076" cy="1984257"/>
            <a:chOff x="44242388" y="28054064"/>
            <a:chExt cx="9771400" cy="1178842"/>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dirty="0"/>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6" y="28154095"/>
              <a:ext cx="8671192" cy="1078811"/>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800" dirty="0" smtClean="0">
                  <a:solidFill>
                    <a:schemeClr val="tx2"/>
                  </a:solidFill>
                  <a:latin typeface="Trebuchet MS" pitchFamily="34" charset="0"/>
                </a:rPr>
                <a:t>Student</a:t>
              </a:r>
              <a:r>
                <a:rPr lang="en-US" sz="2800" baseline="0" dirty="0" smtClean="0">
                  <a:solidFill>
                    <a:schemeClr val="tx2"/>
                  </a:solidFill>
                  <a:latin typeface="Trebuchet MS" pitchFamily="34" charset="0"/>
                </a:rPr>
                <a:t> discounts are available on our Facebook page.</a:t>
              </a:r>
              <a:br>
                <a:rPr lang="en-US" sz="2800" baseline="0" dirty="0" smtClean="0">
                  <a:solidFill>
                    <a:schemeClr val="tx2"/>
                  </a:solidFill>
                  <a:latin typeface="Trebuchet MS" pitchFamily="34" charset="0"/>
                </a:rPr>
              </a:br>
              <a:r>
                <a:rPr lang="en-US" sz="2800" baseline="0" dirty="0" smtClean="0">
                  <a:solidFill>
                    <a:schemeClr val="tx2"/>
                  </a:solidFill>
                  <a:latin typeface="Trebuchet MS" pitchFamily="34" charset="0"/>
                </a:rPr>
                <a:t>Go to </a:t>
              </a:r>
              <a:r>
                <a:rPr lang="en-US" sz="2800" u="sng" baseline="0" dirty="0" smtClean="0">
                  <a:solidFill>
                    <a:schemeClr val="tx2"/>
                  </a:solidFill>
                  <a:latin typeface="Trebuchet MS" pitchFamily="34" charset="0"/>
                </a:rPr>
                <a:t>PosterPresentations.com</a:t>
              </a:r>
              <a:r>
                <a:rPr lang="en-US" sz="2800" baseline="0" dirty="0" smtClean="0">
                  <a:solidFill>
                    <a:schemeClr val="tx2"/>
                  </a:solidFill>
                  <a:latin typeface="Trebuchet MS" pitchFamily="34" charset="0"/>
                </a:rPr>
                <a:t> and click on the FB icon</a:t>
              </a:r>
              <a:endParaRPr lang="en-US" sz="2800" b="1" dirty="0">
                <a:solidFill>
                  <a:schemeClr val="tx2"/>
                </a:solidFill>
                <a:latin typeface="Trebuchet MS" pitchFamily="34" charset="0"/>
              </a:endParaRPr>
            </a:p>
          </p:txBody>
        </p:sp>
      </p:grpSp>
      <p:cxnSp>
        <p:nvCxnSpPr>
          <p:cNvPr id="41" name="Straight Connector 40"/>
          <p:cNvCxnSpPr/>
          <p:nvPr/>
        </p:nvCxnSpPr>
        <p:spPr>
          <a:xfrm>
            <a:off x="-8730593" y="12932231"/>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59666" y="5199209"/>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559666" y="29620583"/>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3"/>
          <p:cNvSpPr>
            <a:spLocks noChangeArrowheads="1"/>
          </p:cNvSpPr>
          <p:nvPr userDrawn="1"/>
        </p:nvSpPr>
        <p:spPr bwMode="auto">
          <a:xfrm>
            <a:off x="9130959" y="5257800"/>
            <a:ext cx="8278812" cy="26746200"/>
          </a:xfrm>
          <a:prstGeom prst="roundRect">
            <a:avLst>
              <a:gd name="adj" fmla="val 595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24" name="Rectangle 33"/>
          <p:cNvSpPr>
            <a:spLocks noChangeArrowheads="1"/>
          </p:cNvSpPr>
          <p:nvPr userDrawn="1"/>
        </p:nvSpPr>
        <p:spPr bwMode="auto">
          <a:xfrm>
            <a:off x="17787255" y="5257800"/>
            <a:ext cx="8278812" cy="26746200"/>
          </a:xfrm>
          <a:prstGeom prst="roundRect">
            <a:avLst>
              <a:gd name="adj" fmla="val 595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26" name="Rectangle 33"/>
          <p:cNvSpPr>
            <a:spLocks noChangeArrowheads="1"/>
          </p:cNvSpPr>
          <p:nvPr userDrawn="1"/>
        </p:nvSpPr>
        <p:spPr bwMode="auto">
          <a:xfrm>
            <a:off x="26443549" y="5257800"/>
            <a:ext cx="8278812" cy="26746200"/>
          </a:xfrm>
          <a:prstGeom prst="roundRect">
            <a:avLst>
              <a:gd name="adj" fmla="val 595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30" name="Rectangle 33"/>
          <p:cNvSpPr>
            <a:spLocks noChangeArrowheads="1"/>
          </p:cNvSpPr>
          <p:nvPr userDrawn="1"/>
        </p:nvSpPr>
        <p:spPr bwMode="auto">
          <a:xfrm>
            <a:off x="35099845" y="5257800"/>
            <a:ext cx="8278812" cy="26746200"/>
          </a:xfrm>
          <a:prstGeom prst="roundRect">
            <a:avLst>
              <a:gd name="adj" fmla="val 5957"/>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31" name="Rectangle 30"/>
          <p:cNvSpPr/>
          <p:nvPr userDrawn="1"/>
        </p:nvSpPr>
        <p:spPr>
          <a:xfrm>
            <a:off x="-8716797" y="16729662"/>
            <a:ext cx="8240767" cy="786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4" tIns="54860" rIns="109724" bIns="54860"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5266681" rtl="0" eaLnBrk="1" latinLnBrk="0" hangingPunct="1">
        <a:spcBef>
          <a:spcPct val="0"/>
        </a:spcBef>
        <a:buNone/>
        <a:defRPr sz="10500" kern="1200">
          <a:solidFill>
            <a:schemeClr val="bg1"/>
          </a:solidFill>
          <a:latin typeface="Trebuchet MS" pitchFamily="34" charset="0"/>
          <a:ea typeface="+mj-ea"/>
          <a:cs typeface="+mj-cs"/>
        </a:defRPr>
      </a:lvl1pPr>
    </p:titleStyle>
    <p:bodyStyle>
      <a:lvl1pPr marL="1975007" indent="-1975007" algn="l" defTabSz="5266681" rtl="0" eaLnBrk="1" latinLnBrk="0" hangingPunct="1">
        <a:spcBef>
          <a:spcPct val="20000"/>
        </a:spcBef>
        <a:buFont typeface="Arial" pitchFamily="34" charset="0"/>
        <a:buChar char="•"/>
        <a:defRPr sz="18500" kern="1200">
          <a:solidFill>
            <a:schemeClr val="tx1"/>
          </a:solidFill>
          <a:latin typeface="+mn-lt"/>
          <a:ea typeface="+mn-ea"/>
          <a:cs typeface="+mn-cs"/>
        </a:defRPr>
      </a:lvl1pPr>
      <a:lvl2pPr marL="4279178" indent="-1645837" algn="l" defTabSz="5266681" rtl="0" eaLnBrk="1" latinLnBrk="0" hangingPunct="1">
        <a:spcBef>
          <a:spcPct val="20000"/>
        </a:spcBef>
        <a:buFont typeface="Arial" pitchFamily="34" charset="0"/>
        <a:buChar char="–"/>
        <a:defRPr sz="16200" kern="1200">
          <a:solidFill>
            <a:schemeClr val="tx1"/>
          </a:solidFill>
          <a:latin typeface="+mn-lt"/>
          <a:ea typeface="+mn-ea"/>
          <a:cs typeface="+mn-cs"/>
        </a:defRPr>
      </a:lvl2pPr>
      <a:lvl3pPr marL="6583352" indent="-1316671" algn="l" defTabSz="5266681" rtl="0" eaLnBrk="1" latinLnBrk="0" hangingPunct="1">
        <a:spcBef>
          <a:spcPct val="20000"/>
        </a:spcBef>
        <a:buFont typeface="Arial" pitchFamily="34" charset="0"/>
        <a:buChar char="•"/>
        <a:defRPr sz="13900" kern="1200">
          <a:solidFill>
            <a:schemeClr val="tx1"/>
          </a:solidFill>
          <a:latin typeface="+mn-lt"/>
          <a:ea typeface="+mn-ea"/>
          <a:cs typeface="+mn-cs"/>
        </a:defRPr>
      </a:lvl3pPr>
      <a:lvl4pPr marL="9216693"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4pPr>
      <a:lvl5pPr marL="11850031"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5pPr>
      <a:lvl6pPr marL="1448337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6pPr>
      <a:lvl7pPr marL="1711671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7pPr>
      <a:lvl8pPr marL="19750053"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8pPr>
      <a:lvl9pPr marL="2238339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9pPr>
    </p:bodyStyle>
    <p:otherStyle>
      <a:defPPr>
        <a:defRPr lang="en-US"/>
      </a:defPPr>
      <a:lvl1pPr marL="0" algn="l" defTabSz="5266681" rtl="0" eaLnBrk="1" latinLnBrk="0" hangingPunct="1">
        <a:defRPr sz="10400" kern="1200">
          <a:solidFill>
            <a:schemeClr val="tx1"/>
          </a:solidFill>
          <a:latin typeface="+mn-lt"/>
          <a:ea typeface="+mn-ea"/>
          <a:cs typeface="+mn-cs"/>
        </a:defRPr>
      </a:lvl1pPr>
      <a:lvl2pPr marL="2633341" algn="l" defTabSz="5266681" rtl="0" eaLnBrk="1" latinLnBrk="0" hangingPunct="1">
        <a:defRPr sz="10400" kern="1200">
          <a:solidFill>
            <a:schemeClr val="tx1"/>
          </a:solidFill>
          <a:latin typeface="+mn-lt"/>
          <a:ea typeface="+mn-ea"/>
          <a:cs typeface="+mn-cs"/>
        </a:defRPr>
      </a:lvl2pPr>
      <a:lvl3pPr marL="5266681" algn="l" defTabSz="5266681" rtl="0" eaLnBrk="1" latinLnBrk="0" hangingPunct="1">
        <a:defRPr sz="10400" kern="1200">
          <a:solidFill>
            <a:schemeClr val="tx1"/>
          </a:solidFill>
          <a:latin typeface="+mn-lt"/>
          <a:ea typeface="+mn-ea"/>
          <a:cs typeface="+mn-cs"/>
        </a:defRPr>
      </a:lvl3pPr>
      <a:lvl4pPr marL="7900022" algn="l" defTabSz="5266681" rtl="0" eaLnBrk="1" latinLnBrk="0" hangingPunct="1">
        <a:defRPr sz="10400" kern="1200">
          <a:solidFill>
            <a:schemeClr val="tx1"/>
          </a:solidFill>
          <a:latin typeface="+mn-lt"/>
          <a:ea typeface="+mn-ea"/>
          <a:cs typeface="+mn-cs"/>
        </a:defRPr>
      </a:lvl4pPr>
      <a:lvl5pPr marL="10533361" algn="l" defTabSz="5266681" rtl="0" eaLnBrk="1" latinLnBrk="0" hangingPunct="1">
        <a:defRPr sz="10400" kern="1200">
          <a:solidFill>
            <a:schemeClr val="tx1"/>
          </a:solidFill>
          <a:latin typeface="+mn-lt"/>
          <a:ea typeface="+mn-ea"/>
          <a:cs typeface="+mn-cs"/>
        </a:defRPr>
      </a:lvl5pPr>
      <a:lvl6pPr marL="13166702" algn="l" defTabSz="5266681" rtl="0" eaLnBrk="1" latinLnBrk="0" hangingPunct="1">
        <a:defRPr sz="10400" kern="1200">
          <a:solidFill>
            <a:schemeClr val="tx1"/>
          </a:solidFill>
          <a:latin typeface="+mn-lt"/>
          <a:ea typeface="+mn-ea"/>
          <a:cs typeface="+mn-cs"/>
        </a:defRPr>
      </a:lvl6pPr>
      <a:lvl7pPr marL="15800043" algn="l" defTabSz="5266681" rtl="0" eaLnBrk="1" latinLnBrk="0" hangingPunct="1">
        <a:defRPr sz="10400" kern="1200">
          <a:solidFill>
            <a:schemeClr val="tx1"/>
          </a:solidFill>
          <a:latin typeface="+mn-lt"/>
          <a:ea typeface="+mn-ea"/>
          <a:cs typeface="+mn-cs"/>
        </a:defRPr>
      </a:lvl7pPr>
      <a:lvl8pPr marL="18433383" algn="l" defTabSz="5266681" rtl="0" eaLnBrk="1" latinLnBrk="0" hangingPunct="1">
        <a:defRPr sz="10400" kern="1200">
          <a:solidFill>
            <a:schemeClr val="tx1"/>
          </a:solidFill>
          <a:latin typeface="+mn-lt"/>
          <a:ea typeface="+mn-ea"/>
          <a:cs typeface="+mn-cs"/>
        </a:defRPr>
      </a:lvl8pPr>
      <a:lvl9pPr marL="21066724" algn="l" defTabSz="5266681" rtl="0" eaLnBrk="1" latinLnBrk="0" hangingPunct="1">
        <a:defRPr sz="10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109724" tIns="54860" rIns="109724" bIns="54860"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109724" tIns="54860" rIns="109724" bIns="54860" anchor="ctr"/>
          <a:lstStyle/>
          <a:p>
            <a:pPr>
              <a:defRPr/>
            </a:pPr>
            <a:endParaRPr lang="en-US" dirty="0"/>
          </a:p>
        </p:txBody>
      </p:sp>
      <p:sp>
        <p:nvSpPr>
          <p:cNvPr id="10" name="Text Box 14"/>
          <p:cNvSpPr txBox="1">
            <a:spLocks noChangeArrowheads="1"/>
          </p:cNvSpPr>
          <p:nvPr/>
        </p:nvSpPr>
        <p:spPr bwMode="auto">
          <a:xfrm>
            <a:off x="819155" y="32232601"/>
            <a:ext cx="2514600" cy="540681"/>
          </a:xfrm>
          <a:prstGeom prst="rect">
            <a:avLst/>
          </a:prstGeom>
          <a:noFill/>
          <a:ln w="9525">
            <a:noFill/>
            <a:miter lim="800000"/>
            <a:headEnd/>
            <a:tailEnd/>
          </a:ln>
          <a:effectLst/>
        </p:spPr>
        <p:txBody>
          <a:bodyPr lIns="109515" tIns="54747" rIns="109515" bIns="54747">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2012</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300" b="1" dirty="0">
                <a:solidFill>
                  <a:schemeClr val="bg1">
                    <a:lumMod val="75000"/>
                  </a:schemeClr>
                </a:solidFill>
                <a:latin typeface="Arial" charset="0"/>
              </a:rPr>
              <a:t>www.PosterPresentations.com</a:t>
            </a:r>
          </a:p>
        </p:txBody>
      </p:sp>
      <p:sp>
        <p:nvSpPr>
          <p:cNvPr id="21" name="Rectangle 20"/>
          <p:cNvSpPr/>
          <p:nvPr/>
        </p:nvSpPr>
        <p:spPr>
          <a:xfrm>
            <a:off x="-8730595" y="-19596"/>
            <a:ext cx="8259816" cy="3291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19446" tIns="438890" rIns="219446" bIns="219446" rtlCol="0" anchor="t" anchorCtr="0"/>
          <a:lstStyle/>
          <a:p>
            <a:pPr algn="ctr"/>
            <a:r>
              <a:rPr lang="en-US" sz="3900" b="1" dirty="0" smtClean="0">
                <a:solidFill>
                  <a:schemeClr val="bg1"/>
                </a:solidFill>
                <a:latin typeface="Trebuchet MS" pitchFamily="34" charset="0"/>
              </a:rPr>
              <a:t>QUICK DESIGN</a:t>
            </a:r>
            <a:r>
              <a:rPr lang="en-US" sz="3900" b="1" baseline="0" dirty="0" smtClean="0">
                <a:solidFill>
                  <a:schemeClr val="bg1"/>
                </a:solidFill>
                <a:latin typeface="Trebuchet MS" pitchFamily="34" charset="0"/>
              </a:rPr>
              <a:t> </a:t>
            </a:r>
            <a:r>
              <a:rPr lang="en-US" sz="3900" b="1" dirty="0" smtClean="0">
                <a:solidFill>
                  <a:schemeClr val="bg1"/>
                </a:solidFill>
                <a:latin typeface="Trebuchet MS" pitchFamily="34" charset="0"/>
              </a:rPr>
              <a:t>GUIDE</a:t>
            </a:r>
          </a:p>
          <a:p>
            <a:pPr algn="ctr"/>
            <a:r>
              <a:rPr lang="en-US" sz="3400" b="1" dirty="0" smtClean="0">
                <a:solidFill>
                  <a:srgbClr val="FFFF00"/>
                </a:solidFill>
                <a:latin typeface="Trebuchet MS" pitchFamily="34" charset="0"/>
              </a:rPr>
              <a:t>(--THIS SECTION DOES NOT PRINT--)</a:t>
            </a:r>
          </a:p>
          <a:p>
            <a:pPr algn="ctr"/>
            <a:endParaRPr lang="en-US" sz="2500" b="1" dirty="0" smtClean="0">
              <a:latin typeface="Trebuchet MS" pitchFamily="34" charset="0"/>
            </a:endParaRPr>
          </a:p>
          <a:p>
            <a:pPr defTabSz="5267063"/>
            <a:r>
              <a:rPr lang="en-US" sz="2500" dirty="0" smtClean="0">
                <a:latin typeface="Trebuchet MS" pitchFamily="34" charset="0"/>
              </a:rPr>
              <a:t>This PowerPoint</a:t>
            </a:r>
            <a:r>
              <a:rPr lang="en-US" sz="2500" baseline="0" dirty="0" smtClean="0">
                <a:latin typeface="Trebuchet MS" pitchFamily="34" charset="0"/>
              </a:rPr>
              <a:t> </a:t>
            </a:r>
            <a:r>
              <a:rPr lang="en-US" sz="2500" dirty="0" smtClean="0">
                <a:latin typeface="Trebuchet MS" pitchFamily="34" charset="0"/>
              </a:rPr>
              <a:t>2007 template produces</a:t>
            </a:r>
            <a:r>
              <a:rPr lang="en-US" sz="2500" baseline="0" dirty="0" smtClean="0">
                <a:latin typeface="Trebuchet MS" pitchFamily="34" charset="0"/>
              </a:rPr>
              <a:t> </a:t>
            </a:r>
            <a:r>
              <a:rPr lang="en-US" sz="2500" dirty="0" smtClean="0">
                <a:latin typeface="Trebuchet MS" pitchFamily="34" charset="0"/>
              </a:rPr>
              <a:t>a 36”x96” professional  poster. It</a:t>
            </a:r>
            <a:r>
              <a:rPr lang="en-US" sz="2500" baseline="0" dirty="0" smtClean="0">
                <a:latin typeface="Trebuchet MS" pitchFamily="34" charset="0"/>
              </a:rPr>
              <a:t> </a:t>
            </a:r>
            <a:r>
              <a:rPr lang="en-US" sz="2500" dirty="0" smtClean="0">
                <a:latin typeface="Trebuchet MS" pitchFamily="34" charset="0"/>
              </a:rPr>
              <a:t>will save you valuable time placing titles, subtitles,</a:t>
            </a:r>
            <a:r>
              <a:rPr lang="en-US" sz="2500" baseline="0" dirty="0" smtClean="0">
                <a:latin typeface="Trebuchet MS" pitchFamily="34" charset="0"/>
              </a:rPr>
              <a:t> text, and graphics</a:t>
            </a:r>
            <a:r>
              <a:rPr lang="en-US" sz="2500" dirty="0" smtClean="0">
                <a:latin typeface="Trebuchet MS" pitchFamily="34" charset="0"/>
              </a:rPr>
              <a:t>. </a:t>
            </a:r>
          </a:p>
          <a:p>
            <a:pPr defTabSz="5267063"/>
            <a:endParaRPr lang="en-US" sz="2500" dirty="0" smtClean="0">
              <a:latin typeface="Trebuchet MS" pitchFamily="34" charset="0"/>
            </a:endParaRPr>
          </a:p>
          <a:p>
            <a:pPr defTabSz="5267063"/>
            <a:r>
              <a:rPr lang="en-US" sz="2500" dirty="0" smtClean="0">
                <a:latin typeface="Trebuchet MS" pitchFamily="34" charset="0"/>
              </a:rPr>
              <a:t>Use it to create your presentation. Then send</a:t>
            </a:r>
            <a:r>
              <a:rPr lang="en-US" sz="2500" baseline="0" dirty="0" smtClean="0">
                <a:latin typeface="Trebuchet MS" pitchFamily="34" charset="0"/>
              </a:rPr>
              <a:t> it </a:t>
            </a:r>
            <a:r>
              <a:rPr lang="en-US" sz="2500" dirty="0" smtClean="0">
                <a:latin typeface="Trebuchet MS" pitchFamily="34" charset="0"/>
              </a:rPr>
              <a:t>to </a:t>
            </a:r>
            <a:r>
              <a:rPr lang="en-US" sz="2500" b="1" dirty="0" smtClean="0">
                <a:latin typeface="Trebuchet MS" pitchFamily="34" charset="0"/>
              </a:rPr>
              <a:t>PosterPresentations.com</a:t>
            </a:r>
            <a:r>
              <a:rPr lang="en-US" sz="2500" dirty="0" smtClean="0">
                <a:latin typeface="Trebuchet MS" pitchFamily="34" charset="0"/>
              </a:rPr>
              <a:t> for premium quality, same day affordable printing.</a:t>
            </a:r>
            <a:br>
              <a:rPr lang="en-US" sz="2500" dirty="0" smtClean="0">
                <a:latin typeface="Trebuchet MS" pitchFamily="34" charset="0"/>
              </a:rPr>
            </a:br>
            <a:endParaRPr lang="en-US" sz="2500" dirty="0" smtClean="0">
              <a:latin typeface="Trebuchet MS" pitchFamily="34" charset="0"/>
            </a:endParaRPr>
          </a:p>
          <a:p>
            <a:pPr defTabSz="5267063"/>
            <a:r>
              <a:rPr lang="en-US" sz="2500" dirty="0" smtClean="0">
                <a:latin typeface="Trebuchet MS" pitchFamily="34" charset="0"/>
              </a:rPr>
              <a:t>We provide a series of </a:t>
            </a:r>
            <a:r>
              <a:rPr lang="en-US" sz="2500" b="1" dirty="0" smtClean="0">
                <a:latin typeface="Trebuchet MS" pitchFamily="34" charset="0"/>
              </a:rPr>
              <a:t>online tutorials</a:t>
            </a:r>
            <a:r>
              <a:rPr lang="en-US" sz="2500" dirty="0" smtClean="0">
                <a:latin typeface="Trebuchet MS" pitchFamily="34" charset="0"/>
              </a:rPr>
              <a:t> that will guide you through the poster design process and answer your poster production questions. </a:t>
            </a:r>
          </a:p>
          <a:p>
            <a:pPr defTabSz="5267063"/>
            <a:endParaRPr lang="en-US" sz="2500" dirty="0" smtClean="0">
              <a:latin typeface="Trebuchet MS" pitchFamily="34" charset="0"/>
            </a:endParaRPr>
          </a:p>
          <a:p>
            <a:pPr defTabSz="5267063"/>
            <a:r>
              <a:rPr lang="en-US" sz="2500" dirty="0" smtClean="0">
                <a:latin typeface="Trebuchet MS" pitchFamily="34" charset="0"/>
              </a:rPr>
              <a:t>View our online</a:t>
            </a:r>
            <a:r>
              <a:rPr lang="en-US" sz="2500" baseline="0" dirty="0" smtClean="0">
                <a:latin typeface="Trebuchet MS" pitchFamily="34" charset="0"/>
              </a:rPr>
              <a:t> tutorials at:</a:t>
            </a:r>
            <a:r>
              <a:rPr lang="en-US" sz="2500" dirty="0" smtClean="0">
                <a:latin typeface="Trebuchet MS" pitchFamily="34" charset="0"/>
              </a:rPr>
              <a:t/>
            </a:r>
            <a:br>
              <a:rPr lang="en-US" sz="2500" dirty="0" smtClean="0">
                <a:latin typeface="Trebuchet MS" pitchFamily="34" charset="0"/>
              </a:rPr>
            </a:br>
            <a:r>
              <a:rPr lang="en-US" sz="2500" dirty="0" smtClean="0">
                <a:solidFill>
                  <a:srgbClr val="FFFF00"/>
                </a:solidFill>
                <a:latin typeface="Trebuchet MS" pitchFamily="34" charset="0"/>
              </a:rPr>
              <a:t> http://bit.ly/Poster_creation_help </a:t>
            </a:r>
            <a:r>
              <a:rPr lang="en-US" sz="2500" dirty="0" smtClean="0">
                <a:latin typeface="Trebuchet MS" pitchFamily="34" charset="0"/>
              </a:rPr>
              <a:t/>
            </a:r>
            <a:br>
              <a:rPr lang="en-US" sz="2500" dirty="0" smtClean="0">
                <a:latin typeface="Trebuchet MS" pitchFamily="34" charset="0"/>
              </a:rPr>
            </a:br>
            <a:r>
              <a:rPr lang="en-US" sz="2500" dirty="0" smtClean="0">
                <a:latin typeface="Trebuchet MS" pitchFamily="34" charset="0"/>
              </a:rPr>
              <a:t>(copy</a:t>
            </a:r>
            <a:r>
              <a:rPr lang="en-US" sz="2500" baseline="0" dirty="0" smtClean="0">
                <a:latin typeface="Trebuchet MS" pitchFamily="34" charset="0"/>
              </a:rPr>
              <a:t> and paste the link into your web browser).</a:t>
            </a:r>
          </a:p>
          <a:p>
            <a:pPr defTabSz="5267063"/>
            <a:endParaRPr lang="en-US" sz="2500" dirty="0" smtClean="0">
              <a:latin typeface="Trebuchet MS" pitchFamily="34" charset="0"/>
            </a:endParaRPr>
          </a:p>
          <a:p>
            <a:pPr defTabSz="5267063"/>
            <a:r>
              <a:rPr lang="en-US" sz="2500" dirty="0" smtClean="0">
                <a:latin typeface="Trebuchet MS" pitchFamily="34" charset="0"/>
              </a:rPr>
              <a:t>For assistance and to order your printed poster</a:t>
            </a:r>
            <a:r>
              <a:rPr lang="en-US" sz="2500" dirty="0" smtClean="0">
                <a:solidFill>
                  <a:schemeClr val="bg1"/>
                </a:solidFill>
                <a:latin typeface="Trebuchet MS" pitchFamily="34" charset="0"/>
              </a:rPr>
              <a:t> call </a:t>
            </a:r>
            <a:r>
              <a:rPr lang="en-US" sz="2500" b="1" dirty="0" smtClean="0">
                <a:solidFill>
                  <a:srgbClr val="FFFF00"/>
                </a:solidFill>
                <a:latin typeface="Trebuchet MS" pitchFamily="34" charset="0"/>
              </a:rPr>
              <a:t>PosterPresentations.com</a:t>
            </a:r>
            <a:r>
              <a:rPr lang="en-US" sz="2500" dirty="0" smtClean="0">
                <a:solidFill>
                  <a:srgbClr val="FFFF00"/>
                </a:solidFill>
                <a:latin typeface="Trebuchet MS" pitchFamily="34" charset="0"/>
              </a:rPr>
              <a:t> </a:t>
            </a:r>
            <a:r>
              <a:rPr lang="en-US" sz="2500" dirty="0" smtClean="0">
                <a:latin typeface="Trebuchet MS" pitchFamily="34" charset="0"/>
              </a:rPr>
              <a:t>at </a:t>
            </a:r>
            <a:r>
              <a:rPr lang="en-US" sz="3400" b="1" dirty="0" smtClean="0">
                <a:solidFill>
                  <a:srgbClr val="FFFF00"/>
                </a:solidFill>
                <a:latin typeface="Trebuchet MS" pitchFamily="34" charset="0"/>
              </a:rPr>
              <a:t>1.866.649.3004</a:t>
            </a:r>
          </a:p>
          <a:p>
            <a:pPr defTabSz="5267063"/>
            <a:endParaRPr lang="en-US" sz="3400" b="1" dirty="0" smtClean="0">
              <a:solidFill>
                <a:srgbClr val="FFFF00"/>
              </a:solidFill>
              <a:latin typeface="Trebuchet MS" pitchFamily="34" charset="0"/>
            </a:endParaRPr>
          </a:p>
          <a:p>
            <a:pPr algn="ctr"/>
            <a:r>
              <a:rPr lang="en-US" sz="3900" b="1" dirty="0" smtClean="0">
                <a:solidFill>
                  <a:schemeClr val="bg1"/>
                </a:solidFill>
                <a:latin typeface="Trebuchet MS" pitchFamily="34" charset="0"/>
              </a:rPr>
              <a:t>Object Placeholders</a:t>
            </a:r>
          </a:p>
          <a:p>
            <a:pPr algn="ctr"/>
            <a:endParaRPr lang="en-US" sz="3900" b="1" dirty="0" smtClean="0">
              <a:solidFill>
                <a:schemeClr val="bg1"/>
              </a:solidFill>
              <a:latin typeface="Trebuchet MS" pitchFamily="34" charset="0"/>
            </a:endParaRPr>
          </a:p>
          <a:p>
            <a:pPr defTabSz="5267063"/>
            <a:r>
              <a:rPr lang="en-US" sz="2500" dirty="0" smtClean="0">
                <a:latin typeface="Trebuchet MS" pitchFamily="34" charset="0"/>
              </a:rPr>
              <a:t>Use the placeholders provided below to add new elements to your poster:</a:t>
            </a:r>
            <a:r>
              <a:rPr lang="en-US" sz="2500" baseline="0" dirty="0" smtClean="0">
                <a:latin typeface="Trebuchet MS" pitchFamily="34" charset="0"/>
              </a:rPr>
              <a:t> </a:t>
            </a:r>
            <a:r>
              <a:rPr lang="en-US" sz="2500" dirty="0" smtClean="0">
                <a:latin typeface="Trebuchet MS" pitchFamily="34" charset="0"/>
              </a:rPr>
              <a:t>Drag a placeholder onto the</a:t>
            </a:r>
            <a:r>
              <a:rPr lang="en-US" sz="2500" baseline="0" dirty="0" smtClean="0">
                <a:latin typeface="Trebuchet MS" pitchFamily="34" charset="0"/>
              </a:rPr>
              <a:t> poster area,</a:t>
            </a:r>
            <a:r>
              <a:rPr lang="en-US" sz="2500" dirty="0" smtClean="0">
                <a:latin typeface="Trebuchet MS" pitchFamily="34" charset="0"/>
              </a:rPr>
              <a:t> size it, and click it to edit.</a:t>
            </a:r>
          </a:p>
          <a:p>
            <a:pPr defTabSz="5267063"/>
            <a:endParaRPr lang="en-US" sz="2500" dirty="0" smtClean="0">
              <a:latin typeface="Trebuchet MS" pitchFamily="34" charset="0"/>
            </a:endParaRPr>
          </a:p>
          <a:p>
            <a:pPr defTabSz="5267063"/>
            <a:r>
              <a:rPr lang="en-US" sz="2500" b="1" dirty="0" smtClean="0">
                <a:solidFill>
                  <a:srgbClr val="FFFF00"/>
                </a:solidFill>
                <a:latin typeface="Trebuchet MS" pitchFamily="34" charset="0"/>
              </a:rPr>
              <a:t>Section Header placeholder</a:t>
            </a:r>
          </a:p>
          <a:p>
            <a:pPr defTabSz="5267063"/>
            <a:r>
              <a:rPr lang="en-US" sz="2500" dirty="0" smtClean="0">
                <a:latin typeface="Trebuchet MS" pitchFamily="34" charset="0"/>
              </a:rPr>
              <a:t>Use</a:t>
            </a:r>
            <a:r>
              <a:rPr lang="en-US" sz="2500" baseline="0" dirty="0" smtClean="0">
                <a:latin typeface="Trebuchet MS" pitchFamily="34" charset="0"/>
              </a:rPr>
              <a:t> section headers to separate topics or concepts within your presentation. </a:t>
            </a:r>
          </a:p>
          <a:p>
            <a:pPr defTabSz="5267063"/>
            <a:endParaRPr lang="en-US" sz="2500" dirty="0" smtClean="0">
              <a:latin typeface="Trebuchet MS" pitchFamily="34" charset="0"/>
            </a:endParaRPr>
          </a:p>
          <a:p>
            <a:pPr defTabSz="5267063"/>
            <a:endParaRPr lang="en-US" sz="2500" dirty="0" smtClean="0">
              <a:latin typeface="Trebuchet MS" pitchFamily="34" charset="0"/>
            </a:endParaRPr>
          </a:p>
          <a:p>
            <a:pPr defTabSz="5267063"/>
            <a:endParaRPr lang="en-US" sz="2500" b="1" dirty="0" smtClean="0">
              <a:solidFill>
                <a:srgbClr val="FFFF00"/>
              </a:solidFill>
              <a:latin typeface="Trebuchet MS" pitchFamily="34" charset="0"/>
            </a:endParaRPr>
          </a:p>
          <a:p>
            <a:pPr defTabSz="5267063"/>
            <a:r>
              <a:rPr lang="en-US" sz="2500" b="1" dirty="0" smtClean="0">
                <a:solidFill>
                  <a:srgbClr val="FFFF00"/>
                </a:solidFill>
                <a:latin typeface="Trebuchet MS" pitchFamily="34" charset="0"/>
              </a:rPr>
              <a:t>Text placeholder</a:t>
            </a:r>
          </a:p>
          <a:p>
            <a:pPr defTabSz="5267063"/>
            <a:r>
              <a:rPr lang="en-US" sz="2500" baseline="0" dirty="0" smtClean="0">
                <a:latin typeface="Trebuchet MS" pitchFamily="34" charset="0"/>
              </a:rPr>
              <a:t>Move this preformatted text placeholder to the poster to add a new body of text.</a:t>
            </a: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r>
              <a:rPr lang="en-US" sz="2500" b="1" baseline="0" dirty="0" smtClean="0">
                <a:solidFill>
                  <a:srgbClr val="FFFF00"/>
                </a:solidFill>
                <a:latin typeface="Trebuchet MS" pitchFamily="34" charset="0"/>
              </a:rPr>
              <a:t>Picture placeholder</a:t>
            </a:r>
          </a:p>
          <a:p>
            <a:pPr defTabSz="5267063"/>
            <a:r>
              <a:rPr lang="en-US" sz="2500" baseline="0" dirty="0" smtClean="0">
                <a:latin typeface="Trebuchet MS" pitchFamily="34" charset="0"/>
              </a:rPr>
              <a:t>Move this graphic placeholder onto your poster, size it first, and then click it to add a picture to the poster.</a:t>
            </a: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defTabSz="5267063"/>
            <a:endParaRPr lang="en-US" sz="2500" dirty="0" smtClean="0">
              <a:latin typeface="Trebuchet MS" pitchFamily="34" charset="0"/>
            </a:endParaRPr>
          </a:p>
          <a:p>
            <a:pPr algn="ctr"/>
            <a:endParaRPr lang="en-US" sz="2500" b="1" dirty="0" smtClean="0">
              <a:solidFill>
                <a:schemeClr val="bg1"/>
              </a:solidFill>
              <a:latin typeface="Trebuchet MS" pitchFamily="34" charset="0"/>
            </a:endParaRPr>
          </a:p>
          <a:p>
            <a:pPr defTabSz="5267063"/>
            <a:endParaRPr lang="en-US" sz="2500" b="1" dirty="0" smtClean="0">
              <a:solidFill>
                <a:srgbClr val="FFFF00"/>
              </a:solidFill>
              <a:latin typeface="Trebuchet MS" pitchFamily="34" charset="0"/>
            </a:endParaRPr>
          </a:p>
          <a:p>
            <a:pPr algn="ctr"/>
            <a:endParaRPr lang="en-US" sz="3900" b="1" dirty="0">
              <a:latin typeface="Trebuchet MS" pitchFamily="34" charset="0"/>
            </a:endParaRPr>
          </a:p>
        </p:txBody>
      </p:sp>
      <p:sp>
        <p:nvSpPr>
          <p:cNvPr id="22" name="Rectangle 21"/>
          <p:cNvSpPr/>
          <p:nvPr/>
        </p:nvSpPr>
        <p:spPr>
          <a:xfrm>
            <a:off x="44559666" y="0"/>
            <a:ext cx="8240767" cy="3291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19446" tIns="438890" rIns="219446" bIns="219446" rtlCol="0" anchor="t" anchorCtr="0"/>
          <a:lstStyle/>
          <a:p>
            <a:pPr algn="ctr">
              <a:lnSpc>
                <a:spcPct val="100000"/>
              </a:lnSpc>
            </a:pPr>
            <a:r>
              <a:rPr lang="en-US" sz="3400" b="1" dirty="0" smtClean="0">
                <a:solidFill>
                  <a:schemeClr val="bg1"/>
                </a:solidFill>
                <a:latin typeface="Trebuchet MS" pitchFamily="34" charset="0"/>
              </a:rPr>
              <a:t>QUICK</a:t>
            </a:r>
            <a:r>
              <a:rPr lang="en-US" sz="3400" b="1" baseline="0" dirty="0" smtClean="0">
                <a:solidFill>
                  <a:schemeClr val="bg1"/>
                </a:solidFill>
                <a:latin typeface="Trebuchet MS" pitchFamily="34" charset="0"/>
              </a:rPr>
              <a:t> TIPS</a:t>
            </a:r>
            <a:endParaRPr lang="en-US" sz="3400" b="1" dirty="0" smtClean="0">
              <a:solidFill>
                <a:schemeClr val="bg1"/>
              </a:solidFill>
              <a:latin typeface="Trebuchet MS" pitchFamily="34" charset="0"/>
            </a:endParaRPr>
          </a:p>
          <a:p>
            <a:pPr algn="ctr">
              <a:lnSpc>
                <a:spcPct val="100000"/>
              </a:lnSpc>
            </a:pPr>
            <a:r>
              <a:rPr lang="en-US" sz="3400" b="1" dirty="0" smtClean="0">
                <a:solidFill>
                  <a:srgbClr val="FFFF00"/>
                </a:solidFill>
                <a:latin typeface="Trebuchet MS" pitchFamily="34" charset="0"/>
              </a:rPr>
              <a:t>(--THIS SECTION DOES NOT PRINT--)</a:t>
            </a:r>
          </a:p>
          <a:p>
            <a:pPr algn="ctr">
              <a:lnSpc>
                <a:spcPct val="100000"/>
              </a:lnSpc>
            </a:pPr>
            <a:endParaRPr lang="en-US" sz="2500" b="1" dirty="0" smtClean="0">
              <a:latin typeface="Trebuchet MS" pitchFamily="34" charset="0"/>
            </a:endParaRPr>
          </a:p>
          <a:p>
            <a:pPr defTabSz="6583038">
              <a:lnSpc>
                <a:spcPct val="100000"/>
              </a:lnSpc>
            </a:pPr>
            <a:r>
              <a:rPr lang="en-US" sz="2500" dirty="0" smtClean="0">
                <a:latin typeface="Trebuchet MS" pitchFamily="34" charset="0"/>
              </a:rPr>
              <a:t>This PowerPoint</a:t>
            </a:r>
            <a:r>
              <a:rPr lang="en-US" sz="2500" baseline="0" dirty="0" smtClean="0">
                <a:latin typeface="Trebuchet MS" pitchFamily="34" charset="0"/>
              </a:rPr>
              <a:t> template requires basic PowerPoint (version 2007 or newer) skills. Below is a list of commonly asked questions specific to this template. </a:t>
            </a:r>
            <a:br>
              <a:rPr lang="en-US" sz="2500" baseline="0" dirty="0" smtClean="0">
                <a:latin typeface="Trebuchet MS" pitchFamily="34" charset="0"/>
              </a:rPr>
            </a:br>
            <a:r>
              <a:rPr lang="en-US" sz="2500" baseline="0" dirty="0" smtClean="0">
                <a:latin typeface="Trebuchet MS" pitchFamily="34" charset="0"/>
              </a:rPr>
              <a:t>If you are using an older version of PowerPoint some template features may not work properly.</a:t>
            </a:r>
            <a:endParaRPr lang="en-US" sz="3400" b="1" dirty="0" smtClean="0">
              <a:solidFill>
                <a:srgbClr val="FFFF00"/>
              </a:solidFill>
              <a:latin typeface="Trebuchet MS" pitchFamily="34" charset="0"/>
            </a:endParaRPr>
          </a:p>
          <a:p>
            <a:pPr defTabSz="6583038">
              <a:lnSpc>
                <a:spcPct val="100000"/>
              </a:lnSpc>
            </a:pPr>
            <a:endParaRPr lang="en-US" sz="3400" b="1" dirty="0" smtClean="0">
              <a:solidFill>
                <a:srgbClr val="FFFF00"/>
              </a:solidFill>
              <a:latin typeface="Trebuchet MS" pitchFamily="34" charset="0"/>
            </a:endParaRPr>
          </a:p>
          <a:p>
            <a:pPr algn="ctr">
              <a:lnSpc>
                <a:spcPct val="100000"/>
              </a:lnSpc>
            </a:pPr>
            <a:r>
              <a:rPr lang="en-US" sz="3400" b="1" dirty="0" smtClean="0">
                <a:solidFill>
                  <a:schemeClr val="bg1"/>
                </a:solidFill>
                <a:latin typeface="Trebuchet MS" pitchFamily="34" charset="0"/>
              </a:rPr>
              <a:t>Using the template</a:t>
            </a:r>
          </a:p>
          <a:p>
            <a:pPr algn="ctr">
              <a:lnSpc>
                <a:spcPct val="100000"/>
              </a:lnSpc>
            </a:pPr>
            <a:endParaRPr lang="en-US" sz="2500" b="1" dirty="0" smtClean="0">
              <a:solidFill>
                <a:srgbClr val="FFFF00"/>
              </a:solidFill>
              <a:latin typeface="Trebuchet MS" pitchFamily="34" charset="0"/>
            </a:endParaRPr>
          </a:p>
          <a:p>
            <a:pPr marL="0" marR="0" indent="0" algn="l" defTabSz="6583038" rtl="0" eaLnBrk="1" fontAlgn="auto" latinLnBrk="0" hangingPunct="1">
              <a:lnSpc>
                <a:spcPct val="100000"/>
              </a:lnSpc>
              <a:spcBef>
                <a:spcPts val="0"/>
              </a:spcBef>
              <a:spcAft>
                <a:spcPts val="0"/>
              </a:spcAft>
              <a:buClrTx/>
              <a:buSzTx/>
              <a:buFontTx/>
              <a:buNone/>
              <a:tabLst/>
              <a:defRPr/>
            </a:pPr>
            <a:r>
              <a:rPr lang="en-US" sz="2500" b="1" dirty="0" smtClean="0">
                <a:solidFill>
                  <a:srgbClr val="FFFF00"/>
                </a:solidFill>
                <a:latin typeface="Trebuchet MS" pitchFamily="34" charset="0"/>
              </a:rPr>
              <a:t>Verifying the quality of your graphics</a:t>
            </a:r>
          </a:p>
          <a:p>
            <a:pPr defTabSz="6583038">
              <a:lnSpc>
                <a:spcPct val="100000"/>
              </a:lnSpc>
            </a:pPr>
            <a:r>
              <a:rPr lang="en-US" sz="2500" dirty="0" smtClean="0">
                <a:latin typeface="Trebuchet MS" pitchFamily="34" charset="0"/>
              </a:rPr>
              <a:t>Go to the </a:t>
            </a:r>
            <a:r>
              <a:rPr lang="en-US" sz="25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2500" baseline="0" dirty="0" smtClean="0">
                <a:latin typeface="Trebuchet MS" pitchFamily="34" charset="0"/>
              </a:rPr>
            </a:br>
            <a:endParaRPr lang="en-US" sz="2500" baseline="0" dirty="0" smtClean="0">
              <a:latin typeface="Trebuchet MS" pitchFamily="34" charset="0"/>
            </a:endParaRPr>
          </a:p>
          <a:p>
            <a:pPr defTabSz="6583038">
              <a:lnSpc>
                <a:spcPct val="100000"/>
              </a:lnSpc>
            </a:pPr>
            <a:r>
              <a:rPr lang="en-US" sz="2500" b="1" dirty="0" smtClean="0">
                <a:solidFill>
                  <a:srgbClr val="FFFF00"/>
                </a:solidFill>
                <a:latin typeface="Trebuchet MS" pitchFamily="34" charset="0"/>
              </a:rPr>
              <a:t>Using the placeholders</a:t>
            </a:r>
          </a:p>
          <a:p>
            <a:pPr defTabSz="6583038">
              <a:lnSpc>
                <a:spcPct val="100000"/>
              </a:lnSpc>
            </a:pPr>
            <a:r>
              <a:rPr lang="en-US" sz="2500" baseline="0" dirty="0" smtClean="0">
                <a:latin typeface="Trebuchet MS" pitchFamily="34" charset="0"/>
              </a:rPr>
              <a:t>To add text to this template click inside a placeholder and type in or paste your text. To move a placeholder, click on it </a:t>
            </a:r>
            <a:r>
              <a:rPr lang="en-US" sz="2500" u="sng" baseline="0" dirty="0" smtClean="0">
                <a:latin typeface="Trebuchet MS" pitchFamily="34" charset="0"/>
              </a:rPr>
              <a:t>once</a:t>
            </a:r>
            <a:r>
              <a:rPr lang="en-US" sz="2500" baseline="0" dirty="0" smtClean="0">
                <a:latin typeface="Trebuchet MS" pitchFamily="34" charset="0"/>
              </a:rPr>
              <a:t> (to select it), place your cursor on its frame and your cursor will change to this symbol:            Then, click </a:t>
            </a:r>
            <a:r>
              <a:rPr lang="en-US" sz="2500" u="sng" baseline="0" dirty="0" smtClean="0">
                <a:latin typeface="Trebuchet MS" pitchFamily="34" charset="0"/>
              </a:rPr>
              <a:t>once</a:t>
            </a:r>
            <a:r>
              <a:rPr lang="en-US" sz="2500" baseline="0" dirty="0" smtClean="0">
                <a:latin typeface="Trebuchet MS" pitchFamily="34" charset="0"/>
              </a:rPr>
              <a:t> and drag it to its new location where you can resize it as needed. Additional placeholders can be found on the left side of this template.</a:t>
            </a:r>
          </a:p>
          <a:p>
            <a:pPr defTabSz="6583038">
              <a:lnSpc>
                <a:spcPct val="100000"/>
              </a:lnSpc>
            </a:pPr>
            <a:endParaRPr lang="en-US" sz="2500" b="1" baseline="0" dirty="0" smtClean="0">
              <a:solidFill>
                <a:srgbClr val="FFFF00"/>
              </a:solidFill>
              <a:latin typeface="Trebuchet MS" pitchFamily="34" charset="0"/>
            </a:endParaRPr>
          </a:p>
          <a:p>
            <a:pPr defTabSz="6583038">
              <a:lnSpc>
                <a:spcPct val="100000"/>
              </a:lnSpc>
            </a:pPr>
            <a:r>
              <a:rPr lang="en-US" sz="2500" b="1" baseline="0" dirty="0" smtClean="0">
                <a:solidFill>
                  <a:srgbClr val="FFFF00"/>
                </a:solidFill>
                <a:latin typeface="Trebuchet MS" pitchFamily="34" charset="0"/>
              </a:rPr>
              <a:t>Modifying the layout</a:t>
            </a:r>
          </a:p>
          <a:p>
            <a:pPr defTabSz="6583038">
              <a:lnSpc>
                <a:spcPct val="100000"/>
              </a:lnSpc>
            </a:pPr>
            <a:r>
              <a:rPr lang="en-US" sz="2500" dirty="0" smtClean="0">
                <a:latin typeface="Trebuchet MS" pitchFamily="34" charset="0"/>
              </a:rPr>
              <a:t>This template has four </a:t>
            </a:r>
            <a:r>
              <a:rPr lang="en-US" sz="2500" baseline="0" dirty="0" smtClean="0">
                <a:latin typeface="Trebuchet MS" pitchFamily="34" charset="0"/>
              </a:rPr>
              <a:t>different </a:t>
            </a:r>
          </a:p>
          <a:p>
            <a:pPr defTabSz="6583038">
              <a:lnSpc>
                <a:spcPct val="100000"/>
              </a:lnSpc>
            </a:pPr>
            <a:r>
              <a:rPr lang="en-US" sz="2500" baseline="0" dirty="0" smtClean="0">
                <a:latin typeface="Trebuchet MS" pitchFamily="34" charset="0"/>
              </a:rPr>
              <a:t>column layouts. </a:t>
            </a:r>
            <a:r>
              <a:rPr lang="en-US" sz="2500" u="sng" baseline="0" dirty="0" smtClean="0">
                <a:latin typeface="Trebuchet MS" pitchFamily="34" charset="0"/>
              </a:rPr>
              <a:t>Right-click</a:t>
            </a:r>
            <a:r>
              <a:rPr lang="en-US" sz="2500" baseline="0" dirty="0" smtClean="0">
                <a:latin typeface="Trebuchet MS" pitchFamily="34" charset="0"/>
              </a:rPr>
              <a:t> your</a:t>
            </a:r>
          </a:p>
          <a:p>
            <a:pPr defTabSz="6583038">
              <a:lnSpc>
                <a:spcPct val="100000"/>
              </a:lnSpc>
            </a:pPr>
            <a:r>
              <a:rPr lang="en-US" sz="2500" baseline="0" dirty="0" smtClean="0">
                <a:latin typeface="Trebuchet MS" pitchFamily="34" charset="0"/>
              </a:rPr>
              <a:t>Mouse on the background and </a:t>
            </a:r>
          </a:p>
          <a:p>
            <a:pPr defTabSz="6583038">
              <a:lnSpc>
                <a:spcPct val="100000"/>
              </a:lnSpc>
            </a:pPr>
            <a:r>
              <a:rPr lang="en-US" sz="2500" baseline="0" dirty="0" smtClean="0">
                <a:latin typeface="Trebuchet MS" pitchFamily="34" charset="0"/>
              </a:rPr>
              <a:t>click on “Layout” to see the layout </a:t>
            </a:r>
          </a:p>
          <a:p>
            <a:pPr defTabSz="6583038">
              <a:lnSpc>
                <a:spcPct val="100000"/>
              </a:lnSpc>
            </a:pPr>
            <a:r>
              <a:rPr lang="en-US" sz="2500" baseline="0" dirty="0" smtClean="0">
                <a:latin typeface="Trebuchet MS" pitchFamily="34" charset="0"/>
              </a:rPr>
              <a:t>options.  The columns in the provided </a:t>
            </a:r>
          </a:p>
          <a:p>
            <a:pPr defTabSz="6583038">
              <a:lnSpc>
                <a:spcPct val="100000"/>
              </a:lnSpc>
            </a:pPr>
            <a:r>
              <a:rPr lang="en-US" sz="2500" baseline="0" dirty="0" smtClean="0">
                <a:latin typeface="Trebuchet MS" pitchFamily="34" charset="0"/>
              </a:rPr>
              <a:t>layouts are fixed and cannot be moved but advanced users can modify any layout by going to VIEW and then SLIDE MASTER.</a:t>
            </a:r>
          </a:p>
          <a:p>
            <a:pPr marL="0" marR="0" indent="0" algn="l" defTabSz="6583038" rtl="0" eaLnBrk="1" fontAlgn="auto" latinLnBrk="0" hangingPunct="1">
              <a:lnSpc>
                <a:spcPct val="100000"/>
              </a:lnSpc>
              <a:spcBef>
                <a:spcPts val="0"/>
              </a:spcBef>
              <a:spcAft>
                <a:spcPts val="0"/>
              </a:spcAft>
              <a:buClrTx/>
              <a:buSzTx/>
              <a:buFontTx/>
              <a:buNone/>
              <a:tabLst/>
              <a:defRPr/>
            </a:pPr>
            <a:endParaRPr lang="en-US" sz="2500" baseline="0" dirty="0" smtClean="0">
              <a:latin typeface="Trebuchet MS" pitchFamily="34" charset="0"/>
            </a:endParaRPr>
          </a:p>
          <a:p>
            <a:pPr defTabSz="6583038">
              <a:lnSpc>
                <a:spcPct val="100000"/>
              </a:lnSpc>
            </a:pPr>
            <a:r>
              <a:rPr lang="en-US" sz="2500" b="1" baseline="0" dirty="0" smtClean="0">
                <a:solidFill>
                  <a:srgbClr val="FFFF00"/>
                </a:solidFill>
                <a:latin typeface="Trebuchet MS" pitchFamily="34" charset="0"/>
              </a:rPr>
              <a:t>Importing text and graphics from external sources</a:t>
            </a:r>
          </a:p>
          <a:p>
            <a:pPr defTabSz="6583038">
              <a:lnSpc>
                <a:spcPct val="100000"/>
              </a:lnSpc>
            </a:pPr>
            <a:r>
              <a:rPr lang="en-US" sz="2500" b="1" u="sng" baseline="0" dirty="0" smtClean="0">
                <a:latin typeface="Trebuchet MS" pitchFamily="34" charset="0"/>
              </a:rPr>
              <a:t>TEXT: </a:t>
            </a:r>
            <a:r>
              <a:rPr lang="en-US" sz="2500" baseline="0" dirty="0" smtClean="0">
                <a:latin typeface="Trebuchet MS" pitchFamily="34" charset="0"/>
              </a:rPr>
              <a:t>Paste or type your text into a pre-existing placeholder or drag in a new placeholder from the left side of the template. Move it anywhere as needed.</a:t>
            </a:r>
          </a:p>
          <a:p>
            <a:pPr defTabSz="6583038">
              <a:lnSpc>
                <a:spcPct val="100000"/>
              </a:lnSpc>
            </a:pPr>
            <a:r>
              <a:rPr lang="en-US" sz="2500" b="1" u="sng" baseline="0" dirty="0" smtClean="0">
                <a:latin typeface="Trebuchet MS" pitchFamily="34" charset="0"/>
              </a:rPr>
              <a:t>PHOTOS: </a:t>
            </a:r>
            <a:r>
              <a:rPr lang="en-US" sz="2500" baseline="0" dirty="0" smtClean="0">
                <a:latin typeface="Trebuchet MS" pitchFamily="34" charset="0"/>
              </a:rPr>
              <a:t>Drag in a picture placeholder, size it </a:t>
            </a:r>
            <a:r>
              <a:rPr lang="en-US" sz="2500" u="sng" baseline="0" dirty="0" smtClean="0">
                <a:latin typeface="Trebuchet MS" pitchFamily="34" charset="0"/>
              </a:rPr>
              <a:t>first</a:t>
            </a:r>
            <a:r>
              <a:rPr lang="en-US" sz="2500" baseline="0" dirty="0" smtClean="0">
                <a:latin typeface="Trebuchet MS" pitchFamily="34" charset="0"/>
              </a:rPr>
              <a:t>, click in it and insert a photo from the menu.</a:t>
            </a:r>
          </a:p>
          <a:p>
            <a:pPr defTabSz="6583038">
              <a:lnSpc>
                <a:spcPct val="100000"/>
              </a:lnSpc>
            </a:pPr>
            <a:r>
              <a:rPr lang="en-US" sz="2500" b="1" u="sng" baseline="0" dirty="0" smtClean="0">
                <a:latin typeface="Trebuchet MS" pitchFamily="34" charset="0"/>
              </a:rPr>
              <a:t>TABLES: </a:t>
            </a:r>
            <a:r>
              <a:rPr lang="en-US" sz="2500" baseline="0" dirty="0" smtClean="0">
                <a:latin typeface="Trebuchet MS" pitchFamily="34" charset="0"/>
              </a:rPr>
              <a:t>You can copy and paste a table from an external document onto this poster template. To make the text fit better in the cells of an imported table, </a:t>
            </a:r>
            <a:r>
              <a:rPr lang="en-US" sz="2500" u="sng" baseline="0" dirty="0" smtClean="0">
                <a:latin typeface="Trebuchet MS" pitchFamily="34" charset="0"/>
              </a:rPr>
              <a:t>right-click</a:t>
            </a:r>
            <a:r>
              <a:rPr lang="en-US" sz="2500" baseline="0" dirty="0" smtClean="0">
                <a:latin typeface="Trebuchet MS" pitchFamily="34" charset="0"/>
              </a:rPr>
              <a:t> on the table, click FORMAT SHAPE  then click on TEXT BOX and change the INTERNAL MARGIN values to 0.25</a:t>
            </a:r>
          </a:p>
          <a:p>
            <a:pPr defTabSz="6583038">
              <a:lnSpc>
                <a:spcPct val="100000"/>
              </a:lnSpc>
            </a:pPr>
            <a:endParaRPr lang="en-US" sz="2500" baseline="0" dirty="0" smtClean="0">
              <a:latin typeface="Trebuchet MS" pitchFamily="34" charset="0"/>
            </a:endParaRPr>
          </a:p>
          <a:p>
            <a:pPr defTabSz="4388692"/>
            <a:r>
              <a:rPr lang="en-US" sz="2500" b="1" baseline="0" dirty="0" smtClean="0">
                <a:solidFill>
                  <a:srgbClr val="FFFF00"/>
                </a:solidFill>
                <a:latin typeface="Trebuchet MS" pitchFamily="34" charset="0"/>
              </a:rPr>
              <a:t>Modifying the color scheme</a:t>
            </a:r>
          </a:p>
          <a:p>
            <a:pPr defTabSz="4388692"/>
            <a:r>
              <a:rPr lang="en-US" sz="2500" baseline="0" dirty="0" smtClean="0">
                <a:latin typeface="Trebuchet MS" pitchFamily="34" charset="0"/>
              </a:rPr>
              <a:t>To change the color scheme of this template go to the “Design” menu and click on “Colors”. You can choose from the provide color combinations or you can create your own.</a:t>
            </a:r>
          </a:p>
          <a:p>
            <a:pPr defTabSz="6583038">
              <a:lnSpc>
                <a:spcPct val="100000"/>
              </a:lnSpc>
            </a:pPr>
            <a:endParaRPr lang="en-US" sz="2500" baseline="0" dirty="0" smtClean="0">
              <a:latin typeface="Trebuchet MS" pitchFamily="34" charset="0"/>
            </a:endParaRPr>
          </a:p>
          <a:p>
            <a:pPr defTabSz="5267063">
              <a:lnSpc>
                <a:spcPct val="100000"/>
              </a:lnSpc>
            </a:pPr>
            <a:endParaRPr lang="en-US" sz="1700" baseline="0" dirty="0" smtClean="0">
              <a:latin typeface="Trebuchet MS" pitchFamily="34" charset="0"/>
            </a:endParaRPr>
          </a:p>
          <a:p>
            <a:pPr defTabSz="5267063">
              <a:lnSpc>
                <a:spcPct val="100000"/>
              </a:lnSpc>
            </a:pPr>
            <a:endParaRPr lang="en-US" sz="1700" dirty="0" smtClean="0">
              <a:latin typeface="Trebuchet MS" pitchFamily="34" charset="0"/>
            </a:endParaRPr>
          </a:p>
          <a:p>
            <a:pPr algn="ctr">
              <a:lnSpc>
                <a:spcPct val="100000"/>
              </a:lnSpc>
            </a:pPr>
            <a:endParaRPr lang="en-US" sz="1700" b="1" dirty="0" smtClean="0">
              <a:solidFill>
                <a:schemeClr val="bg1"/>
              </a:solidFill>
              <a:latin typeface="Trebuchet MS" pitchFamily="34" charset="0"/>
            </a:endParaRPr>
          </a:p>
          <a:p>
            <a:pPr defTabSz="5267063">
              <a:lnSpc>
                <a:spcPct val="100000"/>
              </a:lnSpc>
            </a:pPr>
            <a:endParaRPr lang="en-US" sz="1700" b="1" dirty="0" smtClean="0">
              <a:solidFill>
                <a:srgbClr val="FFFF00"/>
              </a:solidFill>
              <a:latin typeface="Trebuchet MS" pitchFamily="34" charset="0"/>
            </a:endParaRPr>
          </a:p>
          <a:p>
            <a:pPr algn="ctr">
              <a:lnSpc>
                <a:spcPct val="100000"/>
              </a:lnSpc>
            </a:pPr>
            <a:endParaRPr lang="en-US" sz="2500" b="1" dirty="0">
              <a:latin typeface="Trebuchet MS" pitchFamily="34" charset="0"/>
            </a:endParaRPr>
          </a:p>
        </p:txBody>
      </p:sp>
      <p:sp>
        <p:nvSpPr>
          <p:cNvPr id="23" name="Rectangle 22"/>
          <p:cNvSpPr/>
          <p:nvPr/>
        </p:nvSpPr>
        <p:spPr>
          <a:xfrm>
            <a:off x="-8711544" y="19893272"/>
            <a:ext cx="8240767" cy="786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4" tIns="54860" rIns="109724" bIns="54860" rtlCol="0" anchor="ctr"/>
          <a:lstStyle/>
          <a:p>
            <a:pPr algn="ctr"/>
            <a:endParaRPr lang="en-US" dirty="0"/>
          </a:p>
        </p:txBody>
      </p:sp>
      <p:pic>
        <p:nvPicPr>
          <p:cNvPr id="24" name="Picture 2"/>
          <p:cNvPicPr>
            <a:picLocks noChangeAspect="1" noChangeArrowheads="1"/>
          </p:cNvPicPr>
          <p:nvPr/>
        </p:nvPicPr>
        <p:blipFill>
          <a:blip r:embed="rId3" cstate="print"/>
          <a:srcRect/>
          <a:stretch>
            <a:fillRect/>
          </a:stretch>
        </p:blipFill>
        <p:spPr bwMode="auto">
          <a:xfrm>
            <a:off x="49279166" y="14975890"/>
            <a:ext cx="2936887" cy="2738450"/>
          </a:xfrm>
          <a:prstGeom prst="rect">
            <a:avLst/>
          </a:prstGeom>
          <a:noFill/>
          <a:ln w="9525">
            <a:noFill/>
            <a:miter lim="800000"/>
            <a:headEnd/>
            <a:tailEnd/>
          </a:ln>
          <a:effectLst/>
        </p:spPr>
      </p:pic>
      <p:pic>
        <p:nvPicPr>
          <p:cNvPr id="25" name="Picture 2"/>
          <p:cNvPicPr>
            <a:picLocks noChangeAspect="1" noChangeArrowheads="1"/>
          </p:cNvPicPr>
          <p:nvPr/>
        </p:nvPicPr>
        <p:blipFill>
          <a:blip r:embed="rId4" cstate="print"/>
          <a:srcRect/>
          <a:stretch>
            <a:fillRect/>
          </a:stretch>
        </p:blipFill>
        <p:spPr bwMode="auto">
          <a:xfrm>
            <a:off x="51208615" y="12394982"/>
            <a:ext cx="590551" cy="438150"/>
          </a:xfrm>
          <a:prstGeom prst="rect">
            <a:avLst/>
          </a:prstGeom>
          <a:noFill/>
          <a:ln w="9525">
            <a:solidFill>
              <a:schemeClr val="tx1"/>
            </a:solidFill>
            <a:miter lim="800000"/>
            <a:headEnd/>
            <a:tailEnd/>
          </a:ln>
          <a:effectLst/>
        </p:spPr>
      </p:pic>
      <p:grpSp>
        <p:nvGrpSpPr>
          <p:cNvPr id="26" name="Group 25"/>
          <p:cNvGrpSpPr/>
          <p:nvPr/>
        </p:nvGrpSpPr>
        <p:grpSpPr>
          <a:xfrm>
            <a:off x="-8604470" y="30807507"/>
            <a:ext cx="7998076" cy="1984257"/>
            <a:chOff x="44242388" y="28054064"/>
            <a:chExt cx="9771400" cy="1178842"/>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dirty="0"/>
            </a:p>
          </p:txBody>
        </p:sp>
        <p:pic>
          <p:nvPicPr>
            <p:cNvPr id="29" name="Picture 28"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41112" y="28126638"/>
              <a:ext cx="914400" cy="914400"/>
            </a:xfrm>
            <a:prstGeom prst="rect">
              <a:avLst/>
            </a:prstGeom>
            <a:noFill/>
          </p:spPr>
        </p:pic>
        <p:sp>
          <p:nvSpPr>
            <p:cNvPr id="32" name="TextBox 32"/>
            <p:cNvSpPr txBox="1"/>
            <p:nvPr userDrawn="1"/>
          </p:nvSpPr>
          <p:spPr>
            <a:xfrm>
              <a:off x="45342596" y="28154095"/>
              <a:ext cx="8671192" cy="1078811"/>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800" dirty="0" smtClean="0">
                  <a:solidFill>
                    <a:schemeClr val="tx2"/>
                  </a:solidFill>
                  <a:latin typeface="Trebuchet MS" pitchFamily="34" charset="0"/>
                </a:rPr>
                <a:t>Student</a:t>
              </a:r>
              <a:r>
                <a:rPr lang="en-US" sz="2800" baseline="0" dirty="0" smtClean="0">
                  <a:solidFill>
                    <a:schemeClr val="tx2"/>
                  </a:solidFill>
                  <a:latin typeface="Trebuchet MS" pitchFamily="34" charset="0"/>
                </a:rPr>
                <a:t> discounts are available on our Facebook page.</a:t>
              </a:r>
              <a:br>
                <a:rPr lang="en-US" sz="2800" baseline="0" dirty="0" smtClean="0">
                  <a:solidFill>
                    <a:schemeClr val="tx2"/>
                  </a:solidFill>
                  <a:latin typeface="Trebuchet MS" pitchFamily="34" charset="0"/>
                </a:rPr>
              </a:br>
              <a:r>
                <a:rPr lang="en-US" sz="2800" baseline="0" dirty="0" smtClean="0">
                  <a:solidFill>
                    <a:schemeClr val="tx2"/>
                  </a:solidFill>
                  <a:latin typeface="Trebuchet MS" pitchFamily="34" charset="0"/>
                </a:rPr>
                <a:t>Go to </a:t>
              </a:r>
              <a:r>
                <a:rPr lang="en-US" sz="2800" u="sng" baseline="0" dirty="0" smtClean="0">
                  <a:solidFill>
                    <a:schemeClr val="tx2"/>
                  </a:solidFill>
                  <a:latin typeface="Trebuchet MS" pitchFamily="34" charset="0"/>
                </a:rPr>
                <a:t>PosterPresentations.com</a:t>
              </a:r>
              <a:r>
                <a:rPr lang="en-US" sz="2800" baseline="0" dirty="0" smtClean="0">
                  <a:solidFill>
                    <a:schemeClr val="tx2"/>
                  </a:solidFill>
                  <a:latin typeface="Trebuchet MS" pitchFamily="34" charset="0"/>
                </a:rPr>
                <a:t> and click on the FB icon</a:t>
              </a:r>
              <a:endParaRPr lang="en-US" sz="2800" b="1" dirty="0">
                <a:solidFill>
                  <a:schemeClr val="tx2"/>
                </a:solidFill>
                <a:latin typeface="Trebuchet MS" pitchFamily="34" charset="0"/>
              </a:endParaRPr>
            </a:p>
          </p:txBody>
        </p:sp>
      </p:grpSp>
      <p:cxnSp>
        <p:nvCxnSpPr>
          <p:cNvPr id="33" name="Straight Connector 32"/>
          <p:cNvCxnSpPr/>
          <p:nvPr/>
        </p:nvCxnSpPr>
        <p:spPr>
          <a:xfrm>
            <a:off x="-8730593" y="12932231"/>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559666" y="5199209"/>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559666" y="29620583"/>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Rectangle 33"/>
          <p:cNvSpPr>
            <a:spLocks noChangeArrowheads="1"/>
          </p:cNvSpPr>
          <p:nvPr/>
        </p:nvSpPr>
        <p:spPr bwMode="auto">
          <a:xfrm>
            <a:off x="473077" y="5257800"/>
            <a:ext cx="8278812" cy="26746200"/>
          </a:xfrm>
          <a:prstGeom prst="roundRect">
            <a:avLst>
              <a:gd name="adj" fmla="val 6626"/>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20" name="Rectangle 33"/>
          <p:cNvSpPr>
            <a:spLocks noChangeArrowheads="1"/>
          </p:cNvSpPr>
          <p:nvPr userDrawn="1"/>
        </p:nvSpPr>
        <p:spPr bwMode="auto">
          <a:xfrm>
            <a:off x="9139635" y="5257800"/>
            <a:ext cx="25611932" cy="26746200"/>
          </a:xfrm>
          <a:prstGeom prst="roundRect">
            <a:avLst>
              <a:gd name="adj" fmla="val 455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36" name="Rectangle 33"/>
          <p:cNvSpPr>
            <a:spLocks noChangeArrowheads="1"/>
          </p:cNvSpPr>
          <p:nvPr userDrawn="1"/>
        </p:nvSpPr>
        <p:spPr bwMode="auto">
          <a:xfrm>
            <a:off x="35139315" y="5257800"/>
            <a:ext cx="8278812" cy="26746200"/>
          </a:xfrm>
          <a:prstGeom prst="roundRect">
            <a:avLst>
              <a:gd name="adj" fmla="val 6626"/>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31" name="TextBox 30"/>
          <p:cNvSpPr txBox="1"/>
          <p:nvPr userDrawn="1"/>
        </p:nvSpPr>
        <p:spPr>
          <a:xfrm>
            <a:off x="44654915" y="29783870"/>
            <a:ext cx="8145516" cy="2060043"/>
          </a:xfrm>
          <a:prstGeom prst="rect">
            <a:avLst/>
          </a:prstGeom>
          <a:noFill/>
        </p:spPr>
        <p:txBody>
          <a:bodyPr wrap="square" lIns="109724" tIns="54860" rIns="109724" bIns="54860" rtlCol="0">
            <a:spAutoFit/>
          </a:bodyPr>
          <a:lstStyle/>
          <a:p>
            <a:pPr>
              <a:lnSpc>
                <a:spcPts val="3780"/>
              </a:lnSpc>
            </a:pPr>
            <a:r>
              <a:rPr lang="en-US" sz="2500" dirty="0" smtClean="0">
                <a:solidFill>
                  <a:schemeClr val="bg1"/>
                </a:solidFill>
              </a:rPr>
              <a:t>© 2012 PosterPresentations.com</a:t>
            </a:r>
            <a:br>
              <a:rPr lang="en-US" sz="2500" dirty="0" smtClean="0">
                <a:solidFill>
                  <a:schemeClr val="bg1"/>
                </a:solidFill>
              </a:rPr>
            </a:br>
            <a:r>
              <a:rPr lang="en-US" sz="2500" dirty="0" smtClean="0">
                <a:solidFill>
                  <a:schemeClr val="bg1"/>
                </a:solidFill>
              </a:rPr>
              <a:t>    </a:t>
            </a:r>
            <a:r>
              <a:rPr lang="en-US" sz="2200" dirty="0" smtClean="0">
                <a:solidFill>
                  <a:schemeClr val="bg1"/>
                </a:solidFill>
              </a:rPr>
              <a:t>2117 Fourth Street ,</a:t>
            </a:r>
            <a:r>
              <a:rPr lang="en-US" sz="2200" baseline="0" dirty="0" smtClean="0">
                <a:solidFill>
                  <a:schemeClr val="bg1"/>
                </a:solidFill>
              </a:rPr>
              <a:t> Unit C</a:t>
            </a:r>
            <a:br>
              <a:rPr lang="en-US" sz="2200" baseline="0" dirty="0" smtClean="0">
                <a:solidFill>
                  <a:schemeClr val="bg1"/>
                </a:solidFill>
              </a:rPr>
            </a:br>
            <a:r>
              <a:rPr lang="en-US" sz="2200" baseline="0" dirty="0" smtClean="0">
                <a:solidFill>
                  <a:schemeClr val="bg1"/>
                </a:solidFill>
              </a:rPr>
              <a:t>    Berkeley  CA  94710</a:t>
            </a:r>
            <a:br>
              <a:rPr lang="en-US" sz="2200" baseline="0" dirty="0" smtClean="0">
                <a:solidFill>
                  <a:schemeClr val="bg1"/>
                </a:solidFill>
              </a:rPr>
            </a:br>
            <a:r>
              <a:rPr lang="en-US" sz="2200" baseline="0" dirty="0" smtClean="0">
                <a:solidFill>
                  <a:schemeClr val="bg1"/>
                </a:solidFill>
              </a:rPr>
              <a:t>    </a:t>
            </a:r>
            <a:r>
              <a:rPr lang="en-US" sz="2200" b="1" baseline="0" dirty="0" smtClean="0">
                <a:solidFill>
                  <a:srgbClr val="FFFF00"/>
                </a:solidFill>
              </a:rPr>
              <a:t>posterpresenter@gmail.com</a:t>
            </a:r>
            <a:endParaRPr lang="en-US" sz="2500" b="1" dirty="0">
              <a:solidFill>
                <a:srgbClr val="FFFF00"/>
              </a:solidFill>
            </a:endParaRPr>
          </a:p>
        </p:txBody>
      </p:sp>
      <p:sp>
        <p:nvSpPr>
          <p:cNvPr id="30" name="Rectangle 29"/>
          <p:cNvSpPr/>
          <p:nvPr userDrawn="1"/>
        </p:nvSpPr>
        <p:spPr>
          <a:xfrm>
            <a:off x="-8711544" y="16864868"/>
            <a:ext cx="8240767" cy="786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4" tIns="54860" rIns="109724" bIns="54860"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5266681" rtl="0" eaLnBrk="1" latinLnBrk="0" hangingPunct="1">
        <a:spcBef>
          <a:spcPct val="0"/>
        </a:spcBef>
        <a:buNone/>
        <a:defRPr sz="10500" kern="1200">
          <a:solidFill>
            <a:schemeClr val="bg1"/>
          </a:solidFill>
          <a:latin typeface="Trebuchet MS" pitchFamily="34" charset="0"/>
          <a:ea typeface="+mj-ea"/>
          <a:cs typeface="+mj-cs"/>
        </a:defRPr>
      </a:lvl1pPr>
    </p:titleStyle>
    <p:bodyStyle>
      <a:lvl1pPr marL="1975007" indent="-1975007" algn="l" defTabSz="5266681" rtl="0" eaLnBrk="1" latinLnBrk="0" hangingPunct="1">
        <a:spcBef>
          <a:spcPct val="20000"/>
        </a:spcBef>
        <a:buFont typeface="Arial" pitchFamily="34" charset="0"/>
        <a:buChar char="•"/>
        <a:defRPr sz="18500" kern="1200">
          <a:solidFill>
            <a:schemeClr val="tx1"/>
          </a:solidFill>
          <a:latin typeface="+mn-lt"/>
          <a:ea typeface="+mn-ea"/>
          <a:cs typeface="+mn-cs"/>
        </a:defRPr>
      </a:lvl1pPr>
      <a:lvl2pPr marL="4279178" indent="-1645837" algn="l" defTabSz="5266681" rtl="0" eaLnBrk="1" latinLnBrk="0" hangingPunct="1">
        <a:spcBef>
          <a:spcPct val="20000"/>
        </a:spcBef>
        <a:buFont typeface="Arial" pitchFamily="34" charset="0"/>
        <a:buChar char="–"/>
        <a:defRPr sz="16200" kern="1200">
          <a:solidFill>
            <a:schemeClr val="tx1"/>
          </a:solidFill>
          <a:latin typeface="+mn-lt"/>
          <a:ea typeface="+mn-ea"/>
          <a:cs typeface="+mn-cs"/>
        </a:defRPr>
      </a:lvl2pPr>
      <a:lvl3pPr marL="6583352" indent="-1316671" algn="l" defTabSz="5266681" rtl="0" eaLnBrk="1" latinLnBrk="0" hangingPunct="1">
        <a:spcBef>
          <a:spcPct val="20000"/>
        </a:spcBef>
        <a:buFont typeface="Arial" pitchFamily="34" charset="0"/>
        <a:buChar char="•"/>
        <a:defRPr sz="13900" kern="1200">
          <a:solidFill>
            <a:schemeClr val="tx1"/>
          </a:solidFill>
          <a:latin typeface="+mn-lt"/>
          <a:ea typeface="+mn-ea"/>
          <a:cs typeface="+mn-cs"/>
        </a:defRPr>
      </a:lvl3pPr>
      <a:lvl4pPr marL="9216693"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4pPr>
      <a:lvl5pPr marL="11850031"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5pPr>
      <a:lvl6pPr marL="1448337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6pPr>
      <a:lvl7pPr marL="1711671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7pPr>
      <a:lvl8pPr marL="19750053"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8pPr>
      <a:lvl9pPr marL="2238339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9pPr>
    </p:bodyStyle>
    <p:otherStyle>
      <a:defPPr>
        <a:defRPr lang="en-US"/>
      </a:defPPr>
      <a:lvl1pPr marL="0" algn="l" defTabSz="5266681" rtl="0" eaLnBrk="1" latinLnBrk="0" hangingPunct="1">
        <a:defRPr sz="10400" kern="1200">
          <a:solidFill>
            <a:schemeClr val="tx1"/>
          </a:solidFill>
          <a:latin typeface="+mn-lt"/>
          <a:ea typeface="+mn-ea"/>
          <a:cs typeface="+mn-cs"/>
        </a:defRPr>
      </a:lvl1pPr>
      <a:lvl2pPr marL="2633341" algn="l" defTabSz="5266681" rtl="0" eaLnBrk="1" latinLnBrk="0" hangingPunct="1">
        <a:defRPr sz="10400" kern="1200">
          <a:solidFill>
            <a:schemeClr val="tx1"/>
          </a:solidFill>
          <a:latin typeface="+mn-lt"/>
          <a:ea typeface="+mn-ea"/>
          <a:cs typeface="+mn-cs"/>
        </a:defRPr>
      </a:lvl2pPr>
      <a:lvl3pPr marL="5266681" algn="l" defTabSz="5266681" rtl="0" eaLnBrk="1" latinLnBrk="0" hangingPunct="1">
        <a:defRPr sz="10400" kern="1200">
          <a:solidFill>
            <a:schemeClr val="tx1"/>
          </a:solidFill>
          <a:latin typeface="+mn-lt"/>
          <a:ea typeface="+mn-ea"/>
          <a:cs typeface="+mn-cs"/>
        </a:defRPr>
      </a:lvl3pPr>
      <a:lvl4pPr marL="7900022" algn="l" defTabSz="5266681" rtl="0" eaLnBrk="1" latinLnBrk="0" hangingPunct="1">
        <a:defRPr sz="10400" kern="1200">
          <a:solidFill>
            <a:schemeClr val="tx1"/>
          </a:solidFill>
          <a:latin typeface="+mn-lt"/>
          <a:ea typeface="+mn-ea"/>
          <a:cs typeface="+mn-cs"/>
        </a:defRPr>
      </a:lvl4pPr>
      <a:lvl5pPr marL="10533361" algn="l" defTabSz="5266681" rtl="0" eaLnBrk="1" latinLnBrk="0" hangingPunct="1">
        <a:defRPr sz="10400" kern="1200">
          <a:solidFill>
            <a:schemeClr val="tx1"/>
          </a:solidFill>
          <a:latin typeface="+mn-lt"/>
          <a:ea typeface="+mn-ea"/>
          <a:cs typeface="+mn-cs"/>
        </a:defRPr>
      </a:lvl5pPr>
      <a:lvl6pPr marL="13166702" algn="l" defTabSz="5266681" rtl="0" eaLnBrk="1" latinLnBrk="0" hangingPunct="1">
        <a:defRPr sz="10400" kern="1200">
          <a:solidFill>
            <a:schemeClr val="tx1"/>
          </a:solidFill>
          <a:latin typeface="+mn-lt"/>
          <a:ea typeface="+mn-ea"/>
          <a:cs typeface="+mn-cs"/>
        </a:defRPr>
      </a:lvl6pPr>
      <a:lvl7pPr marL="15800043" algn="l" defTabSz="5266681" rtl="0" eaLnBrk="1" latinLnBrk="0" hangingPunct="1">
        <a:defRPr sz="10400" kern="1200">
          <a:solidFill>
            <a:schemeClr val="tx1"/>
          </a:solidFill>
          <a:latin typeface="+mn-lt"/>
          <a:ea typeface="+mn-ea"/>
          <a:cs typeface="+mn-cs"/>
        </a:defRPr>
      </a:lvl7pPr>
      <a:lvl8pPr marL="18433383" algn="l" defTabSz="5266681" rtl="0" eaLnBrk="1" latinLnBrk="0" hangingPunct="1">
        <a:defRPr sz="10400" kern="1200">
          <a:solidFill>
            <a:schemeClr val="tx1"/>
          </a:solidFill>
          <a:latin typeface="+mn-lt"/>
          <a:ea typeface="+mn-ea"/>
          <a:cs typeface="+mn-cs"/>
        </a:defRPr>
      </a:lvl8pPr>
      <a:lvl9pPr marL="21066724" algn="l" defTabSz="5266681" rtl="0" eaLnBrk="1" latinLnBrk="0" hangingPunct="1">
        <a:defRPr sz="10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109724" tIns="54860" rIns="109724" bIns="54860"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109724" tIns="54860" rIns="109724" bIns="54860" anchor="ctr"/>
          <a:lstStyle/>
          <a:p>
            <a:pPr>
              <a:defRPr/>
            </a:pPr>
            <a:endParaRPr lang="en-US" dirty="0"/>
          </a:p>
        </p:txBody>
      </p:sp>
      <p:sp>
        <p:nvSpPr>
          <p:cNvPr id="10" name="Text Box 14"/>
          <p:cNvSpPr txBox="1">
            <a:spLocks noChangeArrowheads="1"/>
          </p:cNvSpPr>
          <p:nvPr/>
        </p:nvSpPr>
        <p:spPr bwMode="auto">
          <a:xfrm>
            <a:off x="819155" y="32232601"/>
            <a:ext cx="2514600" cy="540681"/>
          </a:xfrm>
          <a:prstGeom prst="rect">
            <a:avLst/>
          </a:prstGeom>
          <a:noFill/>
          <a:ln w="9525">
            <a:noFill/>
            <a:miter lim="800000"/>
            <a:headEnd/>
            <a:tailEnd/>
          </a:ln>
          <a:effectLst/>
        </p:spPr>
        <p:txBody>
          <a:bodyPr lIns="109515" tIns="54747" rIns="109515" bIns="54747">
            <a:spAutoFit/>
          </a:bodyPr>
          <a:lstStyle/>
          <a:p>
            <a:pPr eaLnBrk="0" hangingPunct="0">
              <a:lnSpc>
                <a:spcPct val="65000"/>
              </a:lnSpc>
              <a:spcBef>
                <a:spcPct val="50000"/>
              </a:spcBef>
              <a:defRPr/>
            </a:pPr>
            <a:r>
              <a:rPr lang="en-US" sz="700" b="1" dirty="0" smtClean="0">
                <a:solidFill>
                  <a:schemeClr val="bg1">
                    <a:lumMod val="75000"/>
                  </a:schemeClr>
                </a:solidFill>
                <a:latin typeface="Arial" charset="0"/>
              </a:rPr>
              <a:t>RESEARCH POSTER PRESENTATION </a:t>
            </a:r>
            <a:r>
              <a:rPr lang="en-US" sz="700" b="1" dirty="0">
                <a:solidFill>
                  <a:schemeClr val="bg1">
                    <a:lumMod val="75000"/>
                  </a:schemeClr>
                </a:solidFill>
                <a:latin typeface="Arial" charset="0"/>
              </a:rPr>
              <a:t>DESIGN © </a:t>
            </a:r>
            <a:r>
              <a:rPr lang="en-US" sz="700" b="1" dirty="0" smtClean="0">
                <a:solidFill>
                  <a:schemeClr val="bg1">
                    <a:lumMod val="75000"/>
                  </a:schemeClr>
                </a:solidFill>
                <a:latin typeface="Arial" charset="0"/>
              </a:rPr>
              <a:t>2012</a:t>
            </a:r>
            <a:endParaRPr lang="en-US" sz="700" b="1" dirty="0">
              <a:solidFill>
                <a:schemeClr val="bg1">
                  <a:lumMod val="75000"/>
                </a:schemeClr>
              </a:solidFill>
              <a:latin typeface="Arial" charset="0"/>
            </a:endParaRPr>
          </a:p>
          <a:p>
            <a:pPr eaLnBrk="0" hangingPunct="0">
              <a:lnSpc>
                <a:spcPct val="65000"/>
              </a:lnSpc>
              <a:spcBef>
                <a:spcPct val="50000"/>
              </a:spcBef>
              <a:defRPr/>
            </a:pPr>
            <a:r>
              <a:rPr lang="en-US" sz="1300" b="1" dirty="0">
                <a:solidFill>
                  <a:schemeClr val="bg1">
                    <a:lumMod val="75000"/>
                  </a:schemeClr>
                </a:solidFill>
                <a:latin typeface="Arial" charset="0"/>
              </a:rPr>
              <a:t>www.PosterPresentations.com</a:t>
            </a:r>
          </a:p>
        </p:txBody>
      </p:sp>
      <p:sp>
        <p:nvSpPr>
          <p:cNvPr id="27" name="Rectangle 33"/>
          <p:cNvSpPr>
            <a:spLocks noChangeArrowheads="1"/>
          </p:cNvSpPr>
          <p:nvPr/>
        </p:nvSpPr>
        <p:spPr bwMode="auto">
          <a:xfrm>
            <a:off x="474665" y="5534889"/>
            <a:ext cx="8278812" cy="26469110"/>
          </a:xfrm>
          <a:prstGeom prst="roundRect">
            <a:avLst>
              <a:gd name="adj" fmla="val 595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26" name="Rectangle 25"/>
          <p:cNvSpPr/>
          <p:nvPr/>
        </p:nvSpPr>
        <p:spPr>
          <a:xfrm>
            <a:off x="-8730595" y="-19596"/>
            <a:ext cx="8259816" cy="3291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19446" tIns="438890" rIns="219446" bIns="219446" rtlCol="0" anchor="t" anchorCtr="0"/>
          <a:lstStyle/>
          <a:p>
            <a:pPr algn="ctr"/>
            <a:r>
              <a:rPr lang="en-US" sz="3900" b="1" dirty="0" smtClean="0">
                <a:solidFill>
                  <a:schemeClr val="bg1"/>
                </a:solidFill>
                <a:latin typeface="Trebuchet MS" pitchFamily="34" charset="0"/>
              </a:rPr>
              <a:t>QUICK DESIGN</a:t>
            </a:r>
            <a:r>
              <a:rPr lang="en-US" sz="3900" b="1" baseline="0" dirty="0" smtClean="0">
                <a:solidFill>
                  <a:schemeClr val="bg1"/>
                </a:solidFill>
                <a:latin typeface="Trebuchet MS" pitchFamily="34" charset="0"/>
              </a:rPr>
              <a:t> </a:t>
            </a:r>
            <a:r>
              <a:rPr lang="en-US" sz="3900" b="1" dirty="0" smtClean="0">
                <a:solidFill>
                  <a:schemeClr val="bg1"/>
                </a:solidFill>
                <a:latin typeface="Trebuchet MS" pitchFamily="34" charset="0"/>
              </a:rPr>
              <a:t>GUIDE</a:t>
            </a:r>
          </a:p>
          <a:p>
            <a:pPr algn="ctr"/>
            <a:r>
              <a:rPr lang="en-US" sz="3400" b="1" dirty="0" smtClean="0">
                <a:solidFill>
                  <a:srgbClr val="FFFF00"/>
                </a:solidFill>
                <a:latin typeface="Trebuchet MS" pitchFamily="34" charset="0"/>
              </a:rPr>
              <a:t>(--THIS SECTION DOES NOT PRINT--)</a:t>
            </a:r>
          </a:p>
          <a:p>
            <a:pPr algn="ctr"/>
            <a:endParaRPr lang="en-US" sz="2500" b="1" dirty="0" smtClean="0">
              <a:latin typeface="Trebuchet MS" pitchFamily="34" charset="0"/>
            </a:endParaRPr>
          </a:p>
          <a:p>
            <a:pPr defTabSz="5267063"/>
            <a:r>
              <a:rPr lang="en-US" sz="2500" dirty="0" smtClean="0">
                <a:latin typeface="Trebuchet MS" pitchFamily="34" charset="0"/>
              </a:rPr>
              <a:t>This PowerPoint</a:t>
            </a:r>
            <a:r>
              <a:rPr lang="en-US" sz="2500" baseline="0" dirty="0" smtClean="0">
                <a:latin typeface="Trebuchet MS" pitchFamily="34" charset="0"/>
              </a:rPr>
              <a:t> </a:t>
            </a:r>
            <a:r>
              <a:rPr lang="en-US" sz="2500" dirty="0" smtClean="0">
                <a:latin typeface="Trebuchet MS" pitchFamily="34" charset="0"/>
              </a:rPr>
              <a:t>2007 template produces</a:t>
            </a:r>
            <a:r>
              <a:rPr lang="en-US" sz="2500" baseline="0" dirty="0" smtClean="0">
                <a:latin typeface="Trebuchet MS" pitchFamily="34" charset="0"/>
              </a:rPr>
              <a:t> </a:t>
            </a:r>
            <a:r>
              <a:rPr lang="en-US" sz="2500" dirty="0" smtClean="0">
                <a:latin typeface="Trebuchet MS" pitchFamily="34" charset="0"/>
              </a:rPr>
              <a:t>a 36”x96” professional  poster. It</a:t>
            </a:r>
            <a:r>
              <a:rPr lang="en-US" sz="2500" baseline="0" dirty="0" smtClean="0">
                <a:latin typeface="Trebuchet MS" pitchFamily="34" charset="0"/>
              </a:rPr>
              <a:t> </a:t>
            </a:r>
            <a:r>
              <a:rPr lang="en-US" sz="2500" dirty="0" smtClean="0">
                <a:latin typeface="Trebuchet MS" pitchFamily="34" charset="0"/>
              </a:rPr>
              <a:t>will save you valuable time placing titles, subtitles,</a:t>
            </a:r>
            <a:r>
              <a:rPr lang="en-US" sz="2500" baseline="0" dirty="0" smtClean="0">
                <a:latin typeface="Trebuchet MS" pitchFamily="34" charset="0"/>
              </a:rPr>
              <a:t> text, and graphics</a:t>
            </a:r>
            <a:r>
              <a:rPr lang="en-US" sz="2500" dirty="0" smtClean="0">
                <a:latin typeface="Trebuchet MS" pitchFamily="34" charset="0"/>
              </a:rPr>
              <a:t>. </a:t>
            </a:r>
          </a:p>
          <a:p>
            <a:pPr defTabSz="5267063"/>
            <a:endParaRPr lang="en-US" sz="2500" dirty="0" smtClean="0">
              <a:latin typeface="Trebuchet MS" pitchFamily="34" charset="0"/>
            </a:endParaRPr>
          </a:p>
          <a:p>
            <a:pPr defTabSz="5267063"/>
            <a:r>
              <a:rPr lang="en-US" sz="2500" dirty="0" smtClean="0">
                <a:latin typeface="Trebuchet MS" pitchFamily="34" charset="0"/>
              </a:rPr>
              <a:t>Use it to create your presentation. Then send</a:t>
            </a:r>
            <a:r>
              <a:rPr lang="en-US" sz="2500" baseline="0" dirty="0" smtClean="0">
                <a:latin typeface="Trebuchet MS" pitchFamily="34" charset="0"/>
              </a:rPr>
              <a:t> it </a:t>
            </a:r>
            <a:r>
              <a:rPr lang="en-US" sz="2500" dirty="0" smtClean="0">
                <a:latin typeface="Trebuchet MS" pitchFamily="34" charset="0"/>
              </a:rPr>
              <a:t>to </a:t>
            </a:r>
            <a:r>
              <a:rPr lang="en-US" sz="2500" b="1" dirty="0" smtClean="0">
                <a:latin typeface="Trebuchet MS" pitchFamily="34" charset="0"/>
              </a:rPr>
              <a:t>PosterPresentations.com</a:t>
            </a:r>
            <a:r>
              <a:rPr lang="en-US" sz="2500" dirty="0" smtClean="0">
                <a:latin typeface="Trebuchet MS" pitchFamily="34" charset="0"/>
              </a:rPr>
              <a:t> for premium quality, same day affordable printing.</a:t>
            </a:r>
            <a:br>
              <a:rPr lang="en-US" sz="2500" dirty="0" smtClean="0">
                <a:latin typeface="Trebuchet MS" pitchFamily="34" charset="0"/>
              </a:rPr>
            </a:br>
            <a:endParaRPr lang="en-US" sz="2500" dirty="0" smtClean="0">
              <a:latin typeface="Trebuchet MS" pitchFamily="34" charset="0"/>
            </a:endParaRPr>
          </a:p>
          <a:p>
            <a:pPr defTabSz="5267063"/>
            <a:r>
              <a:rPr lang="en-US" sz="2500" dirty="0" smtClean="0">
                <a:latin typeface="Trebuchet MS" pitchFamily="34" charset="0"/>
              </a:rPr>
              <a:t>We provide a series of </a:t>
            </a:r>
            <a:r>
              <a:rPr lang="en-US" sz="2500" b="1" dirty="0" smtClean="0">
                <a:latin typeface="Trebuchet MS" pitchFamily="34" charset="0"/>
              </a:rPr>
              <a:t>online tutorials</a:t>
            </a:r>
            <a:r>
              <a:rPr lang="en-US" sz="2500" dirty="0" smtClean="0">
                <a:latin typeface="Trebuchet MS" pitchFamily="34" charset="0"/>
              </a:rPr>
              <a:t> that will guide you through the poster design process and answer your poster production questions. </a:t>
            </a:r>
          </a:p>
          <a:p>
            <a:pPr defTabSz="5267063"/>
            <a:endParaRPr lang="en-US" sz="2500" dirty="0" smtClean="0">
              <a:latin typeface="Trebuchet MS" pitchFamily="34" charset="0"/>
            </a:endParaRPr>
          </a:p>
          <a:p>
            <a:pPr defTabSz="5267063"/>
            <a:r>
              <a:rPr lang="en-US" sz="2500" dirty="0" smtClean="0">
                <a:latin typeface="Trebuchet MS" pitchFamily="34" charset="0"/>
              </a:rPr>
              <a:t>View our online</a:t>
            </a:r>
            <a:r>
              <a:rPr lang="en-US" sz="2500" baseline="0" dirty="0" smtClean="0">
                <a:latin typeface="Trebuchet MS" pitchFamily="34" charset="0"/>
              </a:rPr>
              <a:t> tutorials at:</a:t>
            </a:r>
            <a:r>
              <a:rPr lang="en-US" sz="2500" dirty="0" smtClean="0">
                <a:latin typeface="Trebuchet MS" pitchFamily="34" charset="0"/>
              </a:rPr>
              <a:t/>
            </a:r>
            <a:br>
              <a:rPr lang="en-US" sz="2500" dirty="0" smtClean="0">
                <a:latin typeface="Trebuchet MS" pitchFamily="34" charset="0"/>
              </a:rPr>
            </a:br>
            <a:r>
              <a:rPr lang="en-US" sz="2500" dirty="0" smtClean="0">
                <a:solidFill>
                  <a:srgbClr val="FFFF00"/>
                </a:solidFill>
                <a:latin typeface="Trebuchet MS" pitchFamily="34" charset="0"/>
              </a:rPr>
              <a:t> http://bit.ly/Poster_creation_help </a:t>
            </a:r>
            <a:r>
              <a:rPr lang="en-US" sz="2500" dirty="0" smtClean="0">
                <a:latin typeface="Trebuchet MS" pitchFamily="34" charset="0"/>
              </a:rPr>
              <a:t/>
            </a:r>
            <a:br>
              <a:rPr lang="en-US" sz="2500" dirty="0" smtClean="0">
                <a:latin typeface="Trebuchet MS" pitchFamily="34" charset="0"/>
              </a:rPr>
            </a:br>
            <a:r>
              <a:rPr lang="en-US" sz="2500" dirty="0" smtClean="0">
                <a:latin typeface="Trebuchet MS" pitchFamily="34" charset="0"/>
              </a:rPr>
              <a:t>(copy</a:t>
            </a:r>
            <a:r>
              <a:rPr lang="en-US" sz="2500" baseline="0" dirty="0" smtClean="0">
                <a:latin typeface="Trebuchet MS" pitchFamily="34" charset="0"/>
              </a:rPr>
              <a:t> and paste the link into your web browser).</a:t>
            </a:r>
          </a:p>
          <a:p>
            <a:pPr defTabSz="5267063"/>
            <a:endParaRPr lang="en-US" sz="2500" dirty="0" smtClean="0">
              <a:latin typeface="Trebuchet MS" pitchFamily="34" charset="0"/>
            </a:endParaRPr>
          </a:p>
          <a:p>
            <a:pPr defTabSz="5267063"/>
            <a:r>
              <a:rPr lang="en-US" sz="2500" dirty="0" smtClean="0">
                <a:latin typeface="Trebuchet MS" pitchFamily="34" charset="0"/>
              </a:rPr>
              <a:t>For assistance and to order your printed poster</a:t>
            </a:r>
            <a:r>
              <a:rPr lang="en-US" sz="2500" dirty="0" smtClean="0">
                <a:solidFill>
                  <a:schemeClr val="bg1"/>
                </a:solidFill>
                <a:latin typeface="Trebuchet MS" pitchFamily="34" charset="0"/>
              </a:rPr>
              <a:t> call </a:t>
            </a:r>
            <a:r>
              <a:rPr lang="en-US" sz="2500" b="1" dirty="0" smtClean="0">
                <a:solidFill>
                  <a:srgbClr val="FFFF00"/>
                </a:solidFill>
                <a:latin typeface="Trebuchet MS" pitchFamily="34" charset="0"/>
              </a:rPr>
              <a:t>PosterPresentations.com</a:t>
            </a:r>
            <a:r>
              <a:rPr lang="en-US" sz="2500" dirty="0" smtClean="0">
                <a:solidFill>
                  <a:srgbClr val="FFFF00"/>
                </a:solidFill>
                <a:latin typeface="Trebuchet MS" pitchFamily="34" charset="0"/>
              </a:rPr>
              <a:t> </a:t>
            </a:r>
            <a:r>
              <a:rPr lang="en-US" sz="2500" dirty="0" smtClean="0">
                <a:latin typeface="Trebuchet MS" pitchFamily="34" charset="0"/>
              </a:rPr>
              <a:t>at </a:t>
            </a:r>
            <a:r>
              <a:rPr lang="en-US" sz="3400" b="1" dirty="0" smtClean="0">
                <a:solidFill>
                  <a:srgbClr val="FFFF00"/>
                </a:solidFill>
                <a:latin typeface="Trebuchet MS" pitchFamily="34" charset="0"/>
              </a:rPr>
              <a:t>1.866.649.3004</a:t>
            </a:r>
          </a:p>
          <a:p>
            <a:pPr defTabSz="5267063"/>
            <a:endParaRPr lang="en-US" sz="3400" b="1" dirty="0" smtClean="0">
              <a:solidFill>
                <a:srgbClr val="FFFF00"/>
              </a:solidFill>
              <a:latin typeface="Trebuchet MS" pitchFamily="34" charset="0"/>
            </a:endParaRPr>
          </a:p>
          <a:p>
            <a:pPr algn="ctr"/>
            <a:r>
              <a:rPr lang="en-US" sz="3900" b="1" dirty="0" smtClean="0">
                <a:solidFill>
                  <a:schemeClr val="bg1"/>
                </a:solidFill>
                <a:latin typeface="Trebuchet MS" pitchFamily="34" charset="0"/>
              </a:rPr>
              <a:t>Object Placeholders</a:t>
            </a:r>
          </a:p>
          <a:p>
            <a:pPr algn="ctr"/>
            <a:endParaRPr lang="en-US" sz="3900" b="1" dirty="0" smtClean="0">
              <a:solidFill>
                <a:schemeClr val="bg1"/>
              </a:solidFill>
              <a:latin typeface="Trebuchet MS" pitchFamily="34" charset="0"/>
            </a:endParaRPr>
          </a:p>
          <a:p>
            <a:pPr defTabSz="5267063"/>
            <a:r>
              <a:rPr lang="en-US" sz="2500" dirty="0" smtClean="0">
                <a:latin typeface="Trebuchet MS" pitchFamily="34" charset="0"/>
              </a:rPr>
              <a:t>Use the placeholders provided below to add new elements to your poster:</a:t>
            </a:r>
            <a:r>
              <a:rPr lang="en-US" sz="2500" baseline="0" dirty="0" smtClean="0">
                <a:latin typeface="Trebuchet MS" pitchFamily="34" charset="0"/>
              </a:rPr>
              <a:t> </a:t>
            </a:r>
            <a:r>
              <a:rPr lang="en-US" sz="2500" dirty="0" smtClean="0">
                <a:latin typeface="Trebuchet MS" pitchFamily="34" charset="0"/>
              </a:rPr>
              <a:t>Drag a placeholder onto the</a:t>
            </a:r>
            <a:r>
              <a:rPr lang="en-US" sz="2500" baseline="0" dirty="0" smtClean="0">
                <a:latin typeface="Trebuchet MS" pitchFamily="34" charset="0"/>
              </a:rPr>
              <a:t> poster area,</a:t>
            </a:r>
            <a:r>
              <a:rPr lang="en-US" sz="2500" dirty="0" smtClean="0">
                <a:latin typeface="Trebuchet MS" pitchFamily="34" charset="0"/>
              </a:rPr>
              <a:t> size it, and click it to edit.</a:t>
            </a:r>
          </a:p>
          <a:p>
            <a:pPr defTabSz="5267063"/>
            <a:endParaRPr lang="en-US" sz="2500" dirty="0" smtClean="0">
              <a:latin typeface="Trebuchet MS" pitchFamily="34" charset="0"/>
            </a:endParaRPr>
          </a:p>
          <a:p>
            <a:pPr defTabSz="5267063"/>
            <a:r>
              <a:rPr lang="en-US" sz="2500" b="1" dirty="0" smtClean="0">
                <a:solidFill>
                  <a:srgbClr val="FFFF00"/>
                </a:solidFill>
                <a:latin typeface="Trebuchet MS" pitchFamily="34" charset="0"/>
              </a:rPr>
              <a:t>Section Header placeholder</a:t>
            </a:r>
          </a:p>
          <a:p>
            <a:pPr defTabSz="5267063"/>
            <a:r>
              <a:rPr lang="en-US" sz="2500" dirty="0" smtClean="0">
                <a:latin typeface="Trebuchet MS" pitchFamily="34" charset="0"/>
              </a:rPr>
              <a:t>Use</a:t>
            </a:r>
            <a:r>
              <a:rPr lang="en-US" sz="2500" baseline="0" dirty="0" smtClean="0">
                <a:latin typeface="Trebuchet MS" pitchFamily="34" charset="0"/>
              </a:rPr>
              <a:t> section headers to separate topics or concepts within your presentation. </a:t>
            </a:r>
          </a:p>
          <a:p>
            <a:pPr defTabSz="5267063"/>
            <a:endParaRPr lang="en-US" sz="2500" dirty="0" smtClean="0">
              <a:latin typeface="Trebuchet MS" pitchFamily="34" charset="0"/>
            </a:endParaRPr>
          </a:p>
          <a:p>
            <a:pPr defTabSz="5267063"/>
            <a:endParaRPr lang="en-US" sz="2500" dirty="0" smtClean="0">
              <a:latin typeface="Trebuchet MS" pitchFamily="34" charset="0"/>
            </a:endParaRPr>
          </a:p>
          <a:p>
            <a:pPr defTabSz="5267063"/>
            <a:endParaRPr lang="en-US" sz="2500" b="1" dirty="0" smtClean="0">
              <a:solidFill>
                <a:srgbClr val="FFFF00"/>
              </a:solidFill>
              <a:latin typeface="Trebuchet MS" pitchFamily="34" charset="0"/>
            </a:endParaRPr>
          </a:p>
          <a:p>
            <a:pPr defTabSz="5267063"/>
            <a:r>
              <a:rPr lang="en-US" sz="2500" b="1" dirty="0" smtClean="0">
                <a:solidFill>
                  <a:srgbClr val="FFFF00"/>
                </a:solidFill>
                <a:latin typeface="Trebuchet MS" pitchFamily="34" charset="0"/>
              </a:rPr>
              <a:t>Text placeholder</a:t>
            </a:r>
          </a:p>
          <a:p>
            <a:pPr defTabSz="5267063"/>
            <a:r>
              <a:rPr lang="en-US" sz="2500" baseline="0" dirty="0" smtClean="0">
                <a:latin typeface="Trebuchet MS" pitchFamily="34" charset="0"/>
              </a:rPr>
              <a:t>Move this preformatted text placeholder to the poster to add a new body of text.</a:t>
            </a: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r>
              <a:rPr lang="en-US" sz="2500" b="1" baseline="0" dirty="0" smtClean="0">
                <a:solidFill>
                  <a:srgbClr val="FFFF00"/>
                </a:solidFill>
                <a:latin typeface="Trebuchet MS" pitchFamily="34" charset="0"/>
              </a:rPr>
              <a:t>Picture placeholder</a:t>
            </a:r>
          </a:p>
          <a:p>
            <a:pPr defTabSz="5267063"/>
            <a:r>
              <a:rPr lang="en-US" sz="2500" baseline="0" dirty="0" smtClean="0">
                <a:latin typeface="Trebuchet MS" pitchFamily="34" charset="0"/>
              </a:rPr>
              <a:t>Move this graphic placeholder onto your poster, size it first, and then click it to add a picture to the poster.</a:t>
            </a: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defTabSz="5267063"/>
            <a:endParaRPr lang="en-US" sz="2500" baseline="0" dirty="0" smtClean="0">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algn="ctr"/>
            <a:endParaRPr lang="en-US" sz="3900" b="1" dirty="0" smtClean="0">
              <a:solidFill>
                <a:schemeClr val="bg1"/>
              </a:solidFill>
              <a:latin typeface="Trebuchet MS" pitchFamily="34" charset="0"/>
            </a:endParaRPr>
          </a:p>
          <a:p>
            <a:pPr defTabSz="5267063"/>
            <a:endParaRPr lang="en-US" sz="2500" dirty="0" smtClean="0">
              <a:latin typeface="Trebuchet MS" pitchFamily="34" charset="0"/>
            </a:endParaRPr>
          </a:p>
          <a:p>
            <a:pPr algn="ctr"/>
            <a:endParaRPr lang="en-US" sz="2500" b="1" dirty="0" smtClean="0">
              <a:solidFill>
                <a:schemeClr val="bg1"/>
              </a:solidFill>
              <a:latin typeface="Trebuchet MS" pitchFamily="34" charset="0"/>
            </a:endParaRPr>
          </a:p>
          <a:p>
            <a:pPr defTabSz="5267063"/>
            <a:endParaRPr lang="en-US" sz="2500" b="1" dirty="0" smtClean="0">
              <a:solidFill>
                <a:srgbClr val="FFFF00"/>
              </a:solidFill>
              <a:latin typeface="Trebuchet MS" pitchFamily="34" charset="0"/>
            </a:endParaRPr>
          </a:p>
          <a:p>
            <a:pPr algn="ctr"/>
            <a:endParaRPr lang="en-US" sz="3900" b="1" dirty="0">
              <a:latin typeface="Trebuchet MS" pitchFamily="34" charset="0"/>
            </a:endParaRPr>
          </a:p>
        </p:txBody>
      </p:sp>
      <p:sp>
        <p:nvSpPr>
          <p:cNvPr id="29" name="Rectangle 28"/>
          <p:cNvSpPr/>
          <p:nvPr/>
        </p:nvSpPr>
        <p:spPr>
          <a:xfrm>
            <a:off x="44559666" y="0"/>
            <a:ext cx="8240767" cy="3291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19446" tIns="438890" rIns="219446" bIns="219446" rtlCol="0" anchor="t" anchorCtr="0"/>
          <a:lstStyle/>
          <a:p>
            <a:pPr algn="ctr">
              <a:lnSpc>
                <a:spcPct val="100000"/>
              </a:lnSpc>
            </a:pPr>
            <a:r>
              <a:rPr lang="en-US" sz="3400" b="1" dirty="0" smtClean="0">
                <a:solidFill>
                  <a:schemeClr val="bg1"/>
                </a:solidFill>
                <a:latin typeface="Trebuchet MS" pitchFamily="34" charset="0"/>
              </a:rPr>
              <a:t>QUICK</a:t>
            </a:r>
            <a:r>
              <a:rPr lang="en-US" sz="3400" b="1" baseline="0" dirty="0" smtClean="0">
                <a:solidFill>
                  <a:schemeClr val="bg1"/>
                </a:solidFill>
                <a:latin typeface="Trebuchet MS" pitchFamily="34" charset="0"/>
              </a:rPr>
              <a:t> TIPS</a:t>
            </a:r>
            <a:endParaRPr lang="en-US" sz="3400" b="1" dirty="0" smtClean="0">
              <a:solidFill>
                <a:schemeClr val="bg1"/>
              </a:solidFill>
              <a:latin typeface="Trebuchet MS" pitchFamily="34" charset="0"/>
            </a:endParaRPr>
          </a:p>
          <a:p>
            <a:pPr algn="ctr">
              <a:lnSpc>
                <a:spcPct val="100000"/>
              </a:lnSpc>
            </a:pPr>
            <a:r>
              <a:rPr lang="en-US" sz="3400" b="1" dirty="0" smtClean="0">
                <a:solidFill>
                  <a:srgbClr val="FFFF00"/>
                </a:solidFill>
                <a:latin typeface="Trebuchet MS" pitchFamily="34" charset="0"/>
              </a:rPr>
              <a:t>(--THIS SECTION DOES NOT PRINT--)</a:t>
            </a:r>
          </a:p>
          <a:p>
            <a:pPr algn="ctr">
              <a:lnSpc>
                <a:spcPct val="100000"/>
              </a:lnSpc>
            </a:pPr>
            <a:endParaRPr lang="en-US" sz="2500" b="1" dirty="0" smtClean="0">
              <a:latin typeface="Trebuchet MS" pitchFamily="34" charset="0"/>
            </a:endParaRPr>
          </a:p>
          <a:p>
            <a:pPr defTabSz="6583038">
              <a:lnSpc>
                <a:spcPct val="100000"/>
              </a:lnSpc>
            </a:pPr>
            <a:r>
              <a:rPr lang="en-US" sz="2500" dirty="0" smtClean="0">
                <a:latin typeface="Trebuchet MS" pitchFamily="34" charset="0"/>
              </a:rPr>
              <a:t>This PowerPoint</a:t>
            </a:r>
            <a:r>
              <a:rPr lang="en-US" sz="2500" baseline="0" dirty="0" smtClean="0">
                <a:latin typeface="Trebuchet MS" pitchFamily="34" charset="0"/>
              </a:rPr>
              <a:t> template requires basic PowerPoint (version 2007 or newer) skills. Below is a list of commonly asked questions specific to this template. </a:t>
            </a:r>
            <a:br>
              <a:rPr lang="en-US" sz="2500" baseline="0" dirty="0" smtClean="0">
                <a:latin typeface="Trebuchet MS" pitchFamily="34" charset="0"/>
              </a:rPr>
            </a:br>
            <a:r>
              <a:rPr lang="en-US" sz="2500" baseline="0" dirty="0" smtClean="0">
                <a:latin typeface="Trebuchet MS" pitchFamily="34" charset="0"/>
              </a:rPr>
              <a:t>If you are using an older version of PowerPoint some template features may not work properly.</a:t>
            </a:r>
            <a:endParaRPr lang="en-US" sz="3400" b="1" dirty="0" smtClean="0">
              <a:solidFill>
                <a:srgbClr val="FFFF00"/>
              </a:solidFill>
              <a:latin typeface="Trebuchet MS" pitchFamily="34" charset="0"/>
            </a:endParaRPr>
          </a:p>
          <a:p>
            <a:pPr defTabSz="6583038">
              <a:lnSpc>
                <a:spcPct val="100000"/>
              </a:lnSpc>
            </a:pPr>
            <a:endParaRPr lang="en-US" sz="3400" b="1" dirty="0" smtClean="0">
              <a:solidFill>
                <a:srgbClr val="FFFF00"/>
              </a:solidFill>
              <a:latin typeface="Trebuchet MS" pitchFamily="34" charset="0"/>
            </a:endParaRPr>
          </a:p>
          <a:p>
            <a:pPr algn="ctr">
              <a:lnSpc>
                <a:spcPct val="100000"/>
              </a:lnSpc>
            </a:pPr>
            <a:r>
              <a:rPr lang="en-US" sz="3400" b="1" dirty="0" smtClean="0">
                <a:solidFill>
                  <a:schemeClr val="bg1"/>
                </a:solidFill>
                <a:latin typeface="Trebuchet MS" pitchFamily="34" charset="0"/>
              </a:rPr>
              <a:t>Using the template</a:t>
            </a:r>
          </a:p>
          <a:p>
            <a:pPr algn="ctr">
              <a:lnSpc>
                <a:spcPct val="100000"/>
              </a:lnSpc>
            </a:pPr>
            <a:endParaRPr lang="en-US" sz="2500" b="1" dirty="0" smtClean="0">
              <a:solidFill>
                <a:srgbClr val="FFFF00"/>
              </a:solidFill>
              <a:latin typeface="Trebuchet MS" pitchFamily="34" charset="0"/>
            </a:endParaRPr>
          </a:p>
          <a:p>
            <a:pPr marL="0" marR="0" indent="0" algn="l" defTabSz="6583038" rtl="0" eaLnBrk="1" fontAlgn="auto" latinLnBrk="0" hangingPunct="1">
              <a:lnSpc>
                <a:spcPct val="100000"/>
              </a:lnSpc>
              <a:spcBef>
                <a:spcPts val="0"/>
              </a:spcBef>
              <a:spcAft>
                <a:spcPts val="0"/>
              </a:spcAft>
              <a:buClrTx/>
              <a:buSzTx/>
              <a:buFontTx/>
              <a:buNone/>
              <a:tabLst/>
              <a:defRPr/>
            </a:pPr>
            <a:r>
              <a:rPr lang="en-US" sz="2500" b="1" dirty="0" smtClean="0">
                <a:solidFill>
                  <a:srgbClr val="FFFF00"/>
                </a:solidFill>
                <a:latin typeface="Trebuchet MS" pitchFamily="34" charset="0"/>
              </a:rPr>
              <a:t>Verifying the quality of your graphics</a:t>
            </a:r>
          </a:p>
          <a:p>
            <a:pPr defTabSz="6583038">
              <a:lnSpc>
                <a:spcPct val="100000"/>
              </a:lnSpc>
            </a:pPr>
            <a:r>
              <a:rPr lang="en-US" sz="2500" dirty="0" smtClean="0">
                <a:latin typeface="Trebuchet MS" pitchFamily="34" charset="0"/>
              </a:rPr>
              <a:t>Go to the </a:t>
            </a:r>
            <a:r>
              <a:rPr lang="en-US" sz="25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2500" baseline="0" dirty="0" smtClean="0">
                <a:latin typeface="Trebuchet MS" pitchFamily="34" charset="0"/>
              </a:rPr>
            </a:br>
            <a:endParaRPr lang="en-US" sz="2500" baseline="0" dirty="0" smtClean="0">
              <a:latin typeface="Trebuchet MS" pitchFamily="34" charset="0"/>
            </a:endParaRPr>
          </a:p>
          <a:p>
            <a:pPr defTabSz="6583038">
              <a:lnSpc>
                <a:spcPct val="100000"/>
              </a:lnSpc>
            </a:pPr>
            <a:r>
              <a:rPr lang="en-US" sz="2500" b="1" dirty="0" smtClean="0">
                <a:solidFill>
                  <a:srgbClr val="FFFF00"/>
                </a:solidFill>
                <a:latin typeface="Trebuchet MS" pitchFamily="34" charset="0"/>
              </a:rPr>
              <a:t>Using the placeholders</a:t>
            </a:r>
          </a:p>
          <a:p>
            <a:pPr defTabSz="6583038">
              <a:lnSpc>
                <a:spcPct val="100000"/>
              </a:lnSpc>
            </a:pPr>
            <a:r>
              <a:rPr lang="en-US" sz="2500" baseline="0" dirty="0" smtClean="0">
                <a:latin typeface="Trebuchet MS" pitchFamily="34" charset="0"/>
              </a:rPr>
              <a:t>To add text to this template click inside a placeholder and type in or paste your text. To move a placeholder, click on it </a:t>
            </a:r>
            <a:r>
              <a:rPr lang="en-US" sz="2500" u="sng" baseline="0" dirty="0" smtClean="0">
                <a:latin typeface="Trebuchet MS" pitchFamily="34" charset="0"/>
              </a:rPr>
              <a:t>once</a:t>
            </a:r>
            <a:r>
              <a:rPr lang="en-US" sz="2500" baseline="0" dirty="0" smtClean="0">
                <a:latin typeface="Trebuchet MS" pitchFamily="34" charset="0"/>
              </a:rPr>
              <a:t> (to select it), place your cursor on its frame and your cursor will change to this symbol:            Then, click </a:t>
            </a:r>
            <a:r>
              <a:rPr lang="en-US" sz="2500" u="sng" baseline="0" dirty="0" smtClean="0">
                <a:latin typeface="Trebuchet MS" pitchFamily="34" charset="0"/>
              </a:rPr>
              <a:t>once</a:t>
            </a:r>
            <a:r>
              <a:rPr lang="en-US" sz="2500" baseline="0" dirty="0" smtClean="0">
                <a:latin typeface="Trebuchet MS" pitchFamily="34" charset="0"/>
              </a:rPr>
              <a:t> and drag it to its new location where you can resize it as needed. Additional placeholders can be found on the left side of this template.</a:t>
            </a:r>
          </a:p>
          <a:p>
            <a:pPr defTabSz="6583038">
              <a:lnSpc>
                <a:spcPct val="100000"/>
              </a:lnSpc>
            </a:pPr>
            <a:endParaRPr lang="en-US" sz="2500" b="1" baseline="0" dirty="0" smtClean="0">
              <a:solidFill>
                <a:srgbClr val="FFFF00"/>
              </a:solidFill>
              <a:latin typeface="Trebuchet MS" pitchFamily="34" charset="0"/>
            </a:endParaRPr>
          </a:p>
          <a:p>
            <a:pPr defTabSz="6583038">
              <a:lnSpc>
                <a:spcPct val="100000"/>
              </a:lnSpc>
            </a:pPr>
            <a:r>
              <a:rPr lang="en-US" sz="2500" b="1" baseline="0" dirty="0" smtClean="0">
                <a:solidFill>
                  <a:srgbClr val="FFFF00"/>
                </a:solidFill>
                <a:latin typeface="Trebuchet MS" pitchFamily="34" charset="0"/>
              </a:rPr>
              <a:t>Modifying the layout</a:t>
            </a:r>
          </a:p>
          <a:p>
            <a:pPr defTabSz="6583038">
              <a:lnSpc>
                <a:spcPct val="100000"/>
              </a:lnSpc>
            </a:pPr>
            <a:r>
              <a:rPr lang="en-US" sz="2500" dirty="0" smtClean="0">
                <a:latin typeface="Trebuchet MS" pitchFamily="34" charset="0"/>
              </a:rPr>
              <a:t>This template has four </a:t>
            </a:r>
            <a:r>
              <a:rPr lang="en-US" sz="2500" baseline="0" dirty="0" smtClean="0">
                <a:latin typeface="Trebuchet MS" pitchFamily="34" charset="0"/>
              </a:rPr>
              <a:t>different </a:t>
            </a:r>
          </a:p>
          <a:p>
            <a:pPr defTabSz="6583038">
              <a:lnSpc>
                <a:spcPct val="100000"/>
              </a:lnSpc>
            </a:pPr>
            <a:r>
              <a:rPr lang="en-US" sz="2500" baseline="0" dirty="0" smtClean="0">
                <a:latin typeface="Trebuchet MS" pitchFamily="34" charset="0"/>
              </a:rPr>
              <a:t>column layouts. </a:t>
            </a:r>
            <a:r>
              <a:rPr lang="en-US" sz="2500" u="sng" baseline="0" dirty="0" smtClean="0">
                <a:latin typeface="Trebuchet MS" pitchFamily="34" charset="0"/>
              </a:rPr>
              <a:t>Right-click</a:t>
            </a:r>
            <a:r>
              <a:rPr lang="en-US" sz="2500" baseline="0" dirty="0" smtClean="0">
                <a:latin typeface="Trebuchet MS" pitchFamily="34" charset="0"/>
              </a:rPr>
              <a:t> your</a:t>
            </a:r>
          </a:p>
          <a:p>
            <a:pPr defTabSz="6583038">
              <a:lnSpc>
                <a:spcPct val="100000"/>
              </a:lnSpc>
            </a:pPr>
            <a:r>
              <a:rPr lang="en-US" sz="2500" baseline="0" dirty="0" smtClean="0">
                <a:latin typeface="Trebuchet MS" pitchFamily="34" charset="0"/>
              </a:rPr>
              <a:t>Mouse on the background and </a:t>
            </a:r>
          </a:p>
          <a:p>
            <a:pPr defTabSz="6583038">
              <a:lnSpc>
                <a:spcPct val="100000"/>
              </a:lnSpc>
            </a:pPr>
            <a:r>
              <a:rPr lang="en-US" sz="2500" baseline="0" dirty="0" smtClean="0">
                <a:latin typeface="Trebuchet MS" pitchFamily="34" charset="0"/>
              </a:rPr>
              <a:t>click on “Layout” to see the layout </a:t>
            </a:r>
          </a:p>
          <a:p>
            <a:pPr defTabSz="6583038">
              <a:lnSpc>
                <a:spcPct val="100000"/>
              </a:lnSpc>
            </a:pPr>
            <a:r>
              <a:rPr lang="en-US" sz="2500" baseline="0" dirty="0" smtClean="0">
                <a:latin typeface="Trebuchet MS" pitchFamily="34" charset="0"/>
              </a:rPr>
              <a:t>options.  The columns in the provided </a:t>
            </a:r>
          </a:p>
          <a:p>
            <a:pPr defTabSz="6583038">
              <a:lnSpc>
                <a:spcPct val="100000"/>
              </a:lnSpc>
            </a:pPr>
            <a:r>
              <a:rPr lang="en-US" sz="2500" baseline="0" dirty="0" smtClean="0">
                <a:latin typeface="Trebuchet MS" pitchFamily="34" charset="0"/>
              </a:rPr>
              <a:t>layouts are fixed and cannot be moved but advanced users can modify any layout by going to VIEW and then SLIDE MASTER.</a:t>
            </a:r>
          </a:p>
          <a:p>
            <a:pPr marL="0" marR="0" indent="0" algn="l" defTabSz="6583038" rtl="0" eaLnBrk="1" fontAlgn="auto" latinLnBrk="0" hangingPunct="1">
              <a:lnSpc>
                <a:spcPct val="100000"/>
              </a:lnSpc>
              <a:spcBef>
                <a:spcPts val="0"/>
              </a:spcBef>
              <a:spcAft>
                <a:spcPts val="0"/>
              </a:spcAft>
              <a:buClrTx/>
              <a:buSzTx/>
              <a:buFontTx/>
              <a:buNone/>
              <a:tabLst/>
              <a:defRPr/>
            </a:pPr>
            <a:endParaRPr lang="en-US" sz="2500" baseline="0" dirty="0" smtClean="0">
              <a:latin typeface="Trebuchet MS" pitchFamily="34" charset="0"/>
            </a:endParaRPr>
          </a:p>
          <a:p>
            <a:pPr defTabSz="6583038">
              <a:lnSpc>
                <a:spcPct val="100000"/>
              </a:lnSpc>
            </a:pPr>
            <a:r>
              <a:rPr lang="en-US" sz="2500" b="1" baseline="0" dirty="0" smtClean="0">
                <a:solidFill>
                  <a:srgbClr val="FFFF00"/>
                </a:solidFill>
                <a:latin typeface="Trebuchet MS" pitchFamily="34" charset="0"/>
              </a:rPr>
              <a:t>Importing text and graphics from external sources</a:t>
            </a:r>
          </a:p>
          <a:p>
            <a:pPr defTabSz="6583038">
              <a:lnSpc>
                <a:spcPct val="100000"/>
              </a:lnSpc>
            </a:pPr>
            <a:r>
              <a:rPr lang="en-US" sz="2500" b="1" u="sng" baseline="0" dirty="0" smtClean="0">
                <a:latin typeface="Trebuchet MS" pitchFamily="34" charset="0"/>
              </a:rPr>
              <a:t>TEXT: </a:t>
            </a:r>
            <a:r>
              <a:rPr lang="en-US" sz="2500" baseline="0" dirty="0" smtClean="0">
                <a:latin typeface="Trebuchet MS" pitchFamily="34" charset="0"/>
              </a:rPr>
              <a:t>Paste or type your text into a pre-existing placeholder or drag in a new placeholder from the left side of the template. Move it anywhere as needed.</a:t>
            </a:r>
          </a:p>
          <a:p>
            <a:pPr defTabSz="6583038">
              <a:lnSpc>
                <a:spcPct val="100000"/>
              </a:lnSpc>
            </a:pPr>
            <a:r>
              <a:rPr lang="en-US" sz="2500" b="1" u="sng" baseline="0" dirty="0" smtClean="0">
                <a:latin typeface="Trebuchet MS" pitchFamily="34" charset="0"/>
              </a:rPr>
              <a:t>PHOTOS: </a:t>
            </a:r>
            <a:r>
              <a:rPr lang="en-US" sz="2500" baseline="0" dirty="0" smtClean="0">
                <a:latin typeface="Trebuchet MS" pitchFamily="34" charset="0"/>
              </a:rPr>
              <a:t>Drag in a picture placeholder, size it </a:t>
            </a:r>
            <a:r>
              <a:rPr lang="en-US" sz="2500" u="sng" baseline="0" dirty="0" smtClean="0">
                <a:latin typeface="Trebuchet MS" pitchFamily="34" charset="0"/>
              </a:rPr>
              <a:t>first</a:t>
            </a:r>
            <a:r>
              <a:rPr lang="en-US" sz="2500" baseline="0" dirty="0" smtClean="0">
                <a:latin typeface="Trebuchet MS" pitchFamily="34" charset="0"/>
              </a:rPr>
              <a:t>, click in it and insert a photo from the menu.</a:t>
            </a:r>
          </a:p>
          <a:p>
            <a:pPr defTabSz="6583038">
              <a:lnSpc>
                <a:spcPct val="100000"/>
              </a:lnSpc>
            </a:pPr>
            <a:r>
              <a:rPr lang="en-US" sz="2500" b="1" u="sng" baseline="0" dirty="0" smtClean="0">
                <a:latin typeface="Trebuchet MS" pitchFamily="34" charset="0"/>
              </a:rPr>
              <a:t>TABLES: </a:t>
            </a:r>
            <a:r>
              <a:rPr lang="en-US" sz="2500" baseline="0" dirty="0" smtClean="0">
                <a:latin typeface="Trebuchet MS" pitchFamily="34" charset="0"/>
              </a:rPr>
              <a:t>You can copy and paste a table from an external document onto this poster template. To make the text fit better in the cells of an imported table, </a:t>
            </a:r>
            <a:r>
              <a:rPr lang="en-US" sz="2500" u="sng" baseline="0" dirty="0" smtClean="0">
                <a:latin typeface="Trebuchet MS" pitchFamily="34" charset="0"/>
              </a:rPr>
              <a:t>right-click</a:t>
            </a:r>
            <a:r>
              <a:rPr lang="en-US" sz="2500" baseline="0" dirty="0" smtClean="0">
                <a:latin typeface="Trebuchet MS" pitchFamily="34" charset="0"/>
              </a:rPr>
              <a:t> on the table, click FORMAT SHAPE  then click on TEXT BOX and change the INTERNAL MARGIN values to 0.25</a:t>
            </a:r>
          </a:p>
          <a:p>
            <a:pPr defTabSz="6583038">
              <a:lnSpc>
                <a:spcPct val="100000"/>
              </a:lnSpc>
            </a:pPr>
            <a:endParaRPr lang="en-US" sz="2500" baseline="0" dirty="0" smtClean="0">
              <a:latin typeface="Trebuchet MS" pitchFamily="34" charset="0"/>
            </a:endParaRPr>
          </a:p>
          <a:p>
            <a:pPr defTabSz="4388692"/>
            <a:r>
              <a:rPr lang="en-US" sz="2500" b="1" baseline="0" dirty="0" smtClean="0">
                <a:solidFill>
                  <a:srgbClr val="FFFF00"/>
                </a:solidFill>
                <a:latin typeface="Trebuchet MS" pitchFamily="34" charset="0"/>
              </a:rPr>
              <a:t>Modifying the color scheme</a:t>
            </a:r>
          </a:p>
          <a:p>
            <a:pPr defTabSz="4388692"/>
            <a:r>
              <a:rPr lang="en-US" sz="2500" baseline="0" dirty="0" smtClean="0">
                <a:latin typeface="Trebuchet MS" pitchFamily="34" charset="0"/>
              </a:rPr>
              <a:t>To change the color scheme of this template go to the “Design” menu and click on “Colors”. You can choose from the provide color combinations or you can create your own.</a:t>
            </a:r>
          </a:p>
          <a:p>
            <a:pPr defTabSz="6583038">
              <a:lnSpc>
                <a:spcPct val="100000"/>
              </a:lnSpc>
            </a:pPr>
            <a:endParaRPr lang="en-US" sz="2500" baseline="0" dirty="0" smtClean="0">
              <a:latin typeface="Trebuchet MS" pitchFamily="34" charset="0"/>
            </a:endParaRPr>
          </a:p>
          <a:p>
            <a:pPr defTabSz="5267063">
              <a:lnSpc>
                <a:spcPct val="100000"/>
              </a:lnSpc>
            </a:pPr>
            <a:endParaRPr lang="en-US" sz="1700" baseline="0" dirty="0" smtClean="0">
              <a:latin typeface="Trebuchet MS" pitchFamily="34" charset="0"/>
            </a:endParaRPr>
          </a:p>
          <a:p>
            <a:pPr defTabSz="5267063">
              <a:lnSpc>
                <a:spcPct val="100000"/>
              </a:lnSpc>
            </a:pPr>
            <a:endParaRPr lang="en-US" sz="1700" dirty="0" smtClean="0">
              <a:latin typeface="Trebuchet MS" pitchFamily="34" charset="0"/>
            </a:endParaRPr>
          </a:p>
          <a:p>
            <a:pPr algn="ctr">
              <a:lnSpc>
                <a:spcPct val="100000"/>
              </a:lnSpc>
            </a:pPr>
            <a:endParaRPr lang="en-US" sz="1700" b="1" dirty="0" smtClean="0">
              <a:solidFill>
                <a:schemeClr val="bg1"/>
              </a:solidFill>
              <a:latin typeface="Trebuchet MS" pitchFamily="34" charset="0"/>
            </a:endParaRPr>
          </a:p>
          <a:p>
            <a:pPr defTabSz="5267063">
              <a:lnSpc>
                <a:spcPct val="100000"/>
              </a:lnSpc>
            </a:pPr>
            <a:endParaRPr lang="en-US" sz="1700" b="1" dirty="0" smtClean="0">
              <a:solidFill>
                <a:srgbClr val="FFFF00"/>
              </a:solidFill>
              <a:latin typeface="Trebuchet MS" pitchFamily="34" charset="0"/>
            </a:endParaRPr>
          </a:p>
          <a:p>
            <a:pPr algn="ctr">
              <a:lnSpc>
                <a:spcPct val="100000"/>
              </a:lnSpc>
            </a:pPr>
            <a:endParaRPr lang="en-US" sz="2500" b="1" dirty="0">
              <a:latin typeface="Trebuchet MS" pitchFamily="34" charset="0"/>
            </a:endParaRPr>
          </a:p>
        </p:txBody>
      </p:sp>
      <p:sp>
        <p:nvSpPr>
          <p:cNvPr id="31" name="Rectangle 30"/>
          <p:cNvSpPr/>
          <p:nvPr/>
        </p:nvSpPr>
        <p:spPr>
          <a:xfrm>
            <a:off x="-8711544" y="19893272"/>
            <a:ext cx="8240767" cy="786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4" tIns="54860" rIns="109724" bIns="54860" rtlCol="0" anchor="ctr"/>
          <a:lstStyle/>
          <a:p>
            <a:pPr algn="ctr"/>
            <a:endParaRPr lang="en-US" dirty="0"/>
          </a:p>
        </p:txBody>
      </p:sp>
      <p:pic>
        <p:nvPicPr>
          <p:cNvPr id="32" name="Picture 2"/>
          <p:cNvPicPr>
            <a:picLocks noChangeAspect="1" noChangeArrowheads="1"/>
          </p:cNvPicPr>
          <p:nvPr/>
        </p:nvPicPr>
        <p:blipFill>
          <a:blip r:embed="rId3" cstate="print"/>
          <a:srcRect/>
          <a:stretch>
            <a:fillRect/>
          </a:stretch>
        </p:blipFill>
        <p:spPr bwMode="auto">
          <a:xfrm>
            <a:off x="49279166" y="14975890"/>
            <a:ext cx="2936887" cy="2738450"/>
          </a:xfrm>
          <a:prstGeom prst="rect">
            <a:avLst/>
          </a:prstGeom>
          <a:noFill/>
          <a:ln w="9525">
            <a:noFill/>
            <a:miter lim="800000"/>
            <a:headEnd/>
            <a:tailEnd/>
          </a:ln>
          <a:effectLst/>
        </p:spPr>
      </p:pic>
      <p:pic>
        <p:nvPicPr>
          <p:cNvPr id="33" name="Picture 2"/>
          <p:cNvPicPr>
            <a:picLocks noChangeAspect="1" noChangeArrowheads="1"/>
          </p:cNvPicPr>
          <p:nvPr/>
        </p:nvPicPr>
        <p:blipFill>
          <a:blip r:embed="rId4" cstate="print"/>
          <a:srcRect/>
          <a:stretch>
            <a:fillRect/>
          </a:stretch>
        </p:blipFill>
        <p:spPr bwMode="auto">
          <a:xfrm>
            <a:off x="51208615" y="12394982"/>
            <a:ext cx="590551" cy="438150"/>
          </a:xfrm>
          <a:prstGeom prst="rect">
            <a:avLst/>
          </a:prstGeom>
          <a:noFill/>
          <a:ln w="9525">
            <a:solidFill>
              <a:schemeClr val="tx1"/>
            </a:solidFill>
            <a:miter lim="800000"/>
            <a:headEnd/>
            <a:tailEnd/>
          </a:ln>
          <a:effectLst/>
        </p:spPr>
      </p:pic>
      <p:grpSp>
        <p:nvGrpSpPr>
          <p:cNvPr id="39" name="Group 38"/>
          <p:cNvGrpSpPr/>
          <p:nvPr/>
        </p:nvGrpSpPr>
        <p:grpSpPr>
          <a:xfrm>
            <a:off x="-8604470" y="30807507"/>
            <a:ext cx="7998076" cy="1984257"/>
            <a:chOff x="44242388" y="28054064"/>
            <a:chExt cx="9771400" cy="1178842"/>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dirty="0"/>
            </a:p>
          </p:txBody>
        </p:sp>
        <p:pic>
          <p:nvPicPr>
            <p:cNvPr id="41" name="Picture 40"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6" y="28154095"/>
              <a:ext cx="8671192" cy="1078811"/>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800" dirty="0" smtClean="0">
                  <a:solidFill>
                    <a:schemeClr val="tx2"/>
                  </a:solidFill>
                  <a:latin typeface="Trebuchet MS" pitchFamily="34" charset="0"/>
                </a:rPr>
                <a:t>Student</a:t>
              </a:r>
              <a:r>
                <a:rPr lang="en-US" sz="2800" baseline="0" dirty="0" smtClean="0">
                  <a:solidFill>
                    <a:schemeClr val="tx2"/>
                  </a:solidFill>
                  <a:latin typeface="Trebuchet MS" pitchFamily="34" charset="0"/>
                </a:rPr>
                <a:t> discounts are available on our Facebook page.</a:t>
              </a:r>
              <a:br>
                <a:rPr lang="en-US" sz="2800" baseline="0" dirty="0" smtClean="0">
                  <a:solidFill>
                    <a:schemeClr val="tx2"/>
                  </a:solidFill>
                  <a:latin typeface="Trebuchet MS" pitchFamily="34" charset="0"/>
                </a:rPr>
              </a:br>
              <a:r>
                <a:rPr lang="en-US" sz="2800" baseline="0" dirty="0" smtClean="0">
                  <a:solidFill>
                    <a:schemeClr val="tx2"/>
                  </a:solidFill>
                  <a:latin typeface="Trebuchet MS" pitchFamily="34" charset="0"/>
                </a:rPr>
                <a:t>Go to </a:t>
              </a:r>
              <a:r>
                <a:rPr lang="en-US" sz="2800" u="sng" baseline="0" dirty="0" smtClean="0">
                  <a:solidFill>
                    <a:schemeClr val="tx2"/>
                  </a:solidFill>
                  <a:latin typeface="Trebuchet MS" pitchFamily="34" charset="0"/>
                </a:rPr>
                <a:t>PosterPresentations.com</a:t>
              </a:r>
              <a:r>
                <a:rPr lang="en-US" sz="2800" baseline="0" dirty="0" smtClean="0">
                  <a:solidFill>
                    <a:schemeClr val="tx2"/>
                  </a:solidFill>
                  <a:latin typeface="Trebuchet MS" pitchFamily="34" charset="0"/>
                </a:rPr>
                <a:t> and click on the FB icon</a:t>
              </a:r>
              <a:endParaRPr lang="en-US" sz="2800" b="1" dirty="0">
                <a:solidFill>
                  <a:schemeClr val="tx2"/>
                </a:solidFill>
                <a:latin typeface="Trebuchet MS" pitchFamily="34" charset="0"/>
              </a:endParaRPr>
            </a:p>
          </p:txBody>
        </p:sp>
      </p:grpSp>
      <p:cxnSp>
        <p:nvCxnSpPr>
          <p:cNvPr id="43" name="Straight Connector 42"/>
          <p:cNvCxnSpPr/>
          <p:nvPr/>
        </p:nvCxnSpPr>
        <p:spPr>
          <a:xfrm>
            <a:off x="-8730593" y="12932231"/>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559666" y="5199209"/>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559666" y="29620583"/>
            <a:ext cx="8240767" cy="3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Rectangle 33"/>
          <p:cNvSpPr>
            <a:spLocks noChangeArrowheads="1"/>
          </p:cNvSpPr>
          <p:nvPr userDrawn="1"/>
        </p:nvSpPr>
        <p:spPr bwMode="auto">
          <a:xfrm>
            <a:off x="9141225" y="5534891"/>
            <a:ext cx="8278812" cy="12904076"/>
          </a:xfrm>
          <a:prstGeom prst="roundRect">
            <a:avLst>
              <a:gd name="adj" fmla="val 767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48" name="Rectangle 33"/>
          <p:cNvSpPr>
            <a:spLocks noChangeArrowheads="1"/>
          </p:cNvSpPr>
          <p:nvPr userDrawn="1"/>
        </p:nvSpPr>
        <p:spPr bwMode="auto">
          <a:xfrm>
            <a:off x="35140903" y="5534889"/>
            <a:ext cx="8278812" cy="26469110"/>
          </a:xfrm>
          <a:prstGeom prst="roundRect">
            <a:avLst>
              <a:gd name="adj" fmla="val 595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49" name="Rectangle 33"/>
          <p:cNvSpPr>
            <a:spLocks noChangeArrowheads="1"/>
          </p:cNvSpPr>
          <p:nvPr userDrawn="1"/>
        </p:nvSpPr>
        <p:spPr bwMode="auto">
          <a:xfrm>
            <a:off x="17807783" y="5534891"/>
            <a:ext cx="8278812" cy="12904076"/>
          </a:xfrm>
          <a:prstGeom prst="roundRect">
            <a:avLst>
              <a:gd name="adj" fmla="val 767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50" name="Rectangle 33"/>
          <p:cNvSpPr>
            <a:spLocks noChangeArrowheads="1"/>
          </p:cNvSpPr>
          <p:nvPr userDrawn="1"/>
        </p:nvSpPr>
        <p:spPr bwMode="auto">
          <a:xfrm>
            <a:off x="26474345" y="5534891"/>
            <a:ext cx="8278812" cy="12904076"/>
          </a:xfrm>
          <a:prstGeom prst="roundRect">
            <a:avLst>
              <a:gd name="adj" fmla="val 767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54" name="Rectangle 33"/>
          <p:cNvSpPr>
            <a:spLocks noChangeArrowheads="1"/>
          </p:cNvSpPr>
          <p:nvPr userDrawn="1"/>
        </p:nvSpPr>
        <p:spPr bwMode="auto">
          <a:xfrm>
            <a:off x="9141223" y="19099925"/>
            <a:ext cx="8278812" cy="12904076"/>
          </a:xfrm>
          <a:prstGeom prst="roundRect">
            <a:avLst>
              <a:gd name="adj" fmla="val 767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55" name="Rectangle 33"/>
          <p:cNvSpPr>
            <a:spLocks noChangeArrowheads="1"/>
          </p:cNvSpPr>
          <p:nvPr userDrawn="1"/>
        </p:nvSpPr>
        <p:spPr bwMode="auto">
          <a:xfrm>
            <a:off x="17807783" y="19099925"/>
            <a:ext cx="8278812" cy="12904076"/>
          </a:xfrm>
          <a:prstGeom prst="roundRect">
            <a:avLst>
              <a:gd name="adj" fmla="val 767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56" name="Rectangle 33"/>
          <p:cNvSpPr>
            <a:spLocks noChangeArrowheads="1"/>
          </p:cNvSpPr>
          <p:nvPr userDrawn="1"/>
        </p:nvSpPr>
        <p:spPr bwMode="auto">
          <a:xfrm>
            <a:off x="26474341" y="19099925"/>
            <a:ext cx="8278812" cy="12904076"/>
          </a:xfrm>
          <a:prstGeom prst="roundRect">
            <a:avLst>
              <a:gd name="adj" fmla="val 7675"/>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109724" tIns="54860" rIns="109724" bIns="54860" anchor="ctr"/>
          <a:lstStyle/>
          <a:p>
            <a:pPr>
              <a:defRPr/>
            </a:pPr>
            <a:endParaRPr lang="en-US" dirty="0"/>
          </a:p>
        </p:txBody>
      </p:sp>
      <p:sp>
        <p:nvSpPr>
          <p:cNvPr id="28" name="TextBox 27"/>
          <p:cNvSpPr txBox="1"/>
          <p:nvPr userDrawn="1"/>
        </p:nvSpPr>
        <p:spPr>
          <a:xfrm>
            <a:off x="44654915" y="29783870"/>
            <a:ext cx="8145516" cy="2060043"/>
          </a:xfrm>
          <a:prstGeom prst="rect">
            <a:avLst/>
          </a:prstGeom>
          <a:noFill/>
        </p:spPr>
        <p:txBody>
          <a:bodyPr wrap="square" lIns="109724" tIns="54860" rIns="109724" bIns="54860" rtlCol="0">
            <a:spAutoFit/>
          </a:bodyPr>
          <a:lstStyle/>
          <a:p>
            <a:pPr>
              <a:lnSpc>
                <a:spcPts val="3780"/>
              </a:lnSpc>
            </a:pPr>
            <a:r>
              <a:rPr lang="en-US" sz="2500" dirty="0" smtClean="0">
                <a:solidFill>
                  <a:schemeClr val="bg1"/>
                </a:solidFill>
              </a:rPr>
              <a:t>© 2012 PosterPresentations.com</a:t>
            </a:r>
            <a:br>
              <a:rPr lang="en-US" sz="2500" dirty="0" smtClean="0">
                <a:solidFill>
                  <a:schemeClr val="bg1"/>
                </a:solidFill>
              </a:rPr>
            </a:br>
            <a:r>
              <a:rPr lang="en-US" sz="2500" dirty="0" smtClean="0">
                <a:solidFill>
                  <a:schemeClr val="bg1"/>
                </a:solidFill>
              </a:rPr>
              <a:t>    </a:t>
            </a:r>
            <a:r>
              <a:rPr lang="en-US" sz="2200" dirty="0" smtClean="0">
                <a:solidFill>
                  <a:schemeClr val="bg1"/>
                </a:solidFill>
              </a:rPr>
              <a:t>2117 Fourth Street ,</a:t>
            </a:r>
            <a:r>
              <a:rPr lang="en-US" sz="2200" baseline="0" dirty="0" smtClean="0">
                <a:solidFill>
                  <a:schemeClr val="bg1"/>
                </a:solidFill>
              </a:rPr>
              <a:t> Unit C</a:t>
            </a:r>
            <a:br>
              <a:rPr lang="en-US" sz="2200" baseline="0" dirty="0" smtClean="0">
                <a:solidFill>
                  <a:schemeClr val="bg1"/>
                </a:solidFill>
              </a:rPr>
            </a:br>
            <a:r>
              <a:rPr lang="en-US" sz="2200" baseline="0" dirty="0" smtClean="0">
                <a:solidFill>
                  <a:schemeClr val="bg1"/>
                </a:solidFill>
              </a:rPr>
              <a:t>    Berkeley  CA  94710</a:t>
            </a:r>
            <a:br>
              <a:rPr lang="en-US" sz="2200" baseline="0" dirty="0" smtClean="0">
                <a:solidFill>
                  <a:schemeClr val="bg1"/>
                </a:solidFill>
              </a:rPr>
            </a:br>
            <a:r>
              <a:rPr lang="en-US" sz="2200" baseline="0" dirty="0" smtClean="0">
                <a:solidFill>
                  <a:schemeClr val="bg1"/>
                </a:solidFill>
              </a:rPr>
              <a:t>    </a:t>
            </a:r>
            <a:r>
              <a:rPr lang="en-US" sz="2200" b="1" baseline="0" dirty="0" smtClean="0">
                <a:solidFill>
                  <a:srgbClr val="FFFF00"/>
                </a:solidFill>
              </a:rPr>
              <a:t>posterpresenter@gmail.com</a:t>
            </a:r>
            <a:endParaRPr lang="en-US" sz="2500" b="1" dirty="0">
              <a:solidFill>
                <a:srgbClr val="FFFF00"/>
              </a:solidFill>
            </a:endParaRPr>
          </a:p>
        </p:txBody>
      </p:sp>
      <p:sp>
        <p:nvSpPr>
          <p:cNvPr id="30" name="Rectangle 29"/>
          <p:cNvSpPr/>
          <p:nvPr userDrawn="1"/>
        </p:nvSpPr>
        <p:spPr>
          <a:xfrm>
            <a:off x="-8711544" y="16860191"/>
            <a:ext cx="8240767" cy="7864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4" tIns="54860" rIns="109724" bIns="54860"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5266681" rtl="0" eaLnBrk="1" latinLnBrk="0" hangingPunct="1">
        <a:spcBef>
          <a:spcPct val="0"/>
        </a:spcBef>
        <a:buNone/>
        <a:defRPr sz="10500" kern="1200">
          <a:solidFill>
            <a:schemeClr val="bg1"/>
          </a:solidFill>
          <a:latin typeface="Trebuchet MS" pitchFamily="34" charset="0"/>
          <a:ea typeface="+mj-ea"/>
          <a:cs typeface="+mj-cs"/>
        </a:defRPr>
      </a:lvl1pPr>
    </p:titleStyle>
    <p:bodyStyle>
      <a:lvl1pPr marL="1975007" indent="-1975007" algn="l" defTabSz="5266681" rtl="0" eaLnBrk="1" latinLnBrk="0" hangingPunct="1">
        <a:spcBef>
          <a:spcPct val="20000"/>
        </a:spcBef>
        <a:buFont typeface="Arial" pitchFamily="34" charset="0"/>
        <a:buChar char="•"/>
        <a:defRPr sz="18500" kern="1200">
          <a:solidFill>
            <a:schemeClr val="tx1"/>
          </a:solidFill>
          <a:latin typeface="+mn-lt"/>
          <a:ea typeface="+mn-ea"/>
          <a:cs typeface="+mn-cs"/>
        </a:defRPr>
      </a:lvl1pPr>
      <a:lvl2pPr marL="4279178" indent="-1645837" algn="l" defTabSz="5266681" rtl="0" eaLnBrk="1" latinLnBrk="0" hangingPunct="1">
        <a:spcBef>
          <a:spcPct val="20000"/>
        </a:spcBef>
        <a:buFont typeface="Arial" pitchFamily="34" charset="0"/>
        <a:buChar char="–"/>
        <a:defRPr sz="16200" kern="1200">
          <a:solidFill>
            <a:schemeClr val="tx1"/>
          </a:solidFill>
          <a:latin typeface="+mn-lt"/>
          <a:ea typeface="+mn-ea"/>
          <a:cs typeface="+mn-cs"/>
        </a:defRPr>
      </a:lvl2pPr>
      <a:lvl3pPr marL="6583352" indent="-1316671" algn="l" defTabSz="5266681" rtl="0" eaLnBrk="1" latinLnBrk="0" hangingPunct="1">
        <a:spcBef>
          <a:spcPct val="20000"/>
        </a:spcBef>
        <a:buFont typeface="Arial" pitchFamily="34" charset="0"/>
        <a:buChar char="•"/>
        <a:defRPr sz="13900" kern="1200">
          <a:solidFill>
            <a:schemeClr val="tx1"/>
          </a:solidFill>
          <a:latin typeface="+mn-lt"/>
          <a:ea typeface="+mn-ea"/>
          <a:cs typeface="+mn-cs"/>
        </a:defRPr>
      </a:lvl3pPr>
      <a:lvl4pPr marL="9216693"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4pPr>
      <a:lvl5pPr marL="11850031"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5pPr>
      <a:lvl6pPr marL="1448337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6pPr>
      <a:lvl7pPr marL="1711671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7pPr>
      <a:lvl8pPr marL="19750053"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8pPr>
      <a:lvl9pPr marL="22383392" indent="-1316671" algn="l" defTabSz="5266681" rtl="0" eaLnBrk="1" latinLnBrk="0" hangingPunct="1">
        <a:spcBef>
          <a:spcPct val="20000"/>
        </a:spcBef>
        <a:buFont typeface="Arial" pitchFamily="34" charset="0"/>
        <a:buChar char="•"/>
        <a:defRPr sz="11600" kern="1200">
          <a:solidFill>
            <a:schemeClr val="tx1"/>
          </a:solidFill>
          <a:latin typeface="+mn-lt"/>
          <a:ea typeface="+mn-ea"/>
          <a:cs typeface="+mn-cs"/>
        </a:defRPr>
      </a:lvl9pPr>
    </p:bodyStyle>
    <p:otherStyle>
      <a:defPPr>
        <a:defRPr lang="en-US"/>
      </a:defPPr>
      <a:lvl1pPr marL="0" algn="l" defTabSz="5266681" rtl="0" eaLnBrk="1" latinLnBrk="0" hangingPunct="1">
        <a:defRPr sz="10400" kern="1200">
          <a:solidFill>
            <a:schemeClr val="tx1"/>
          </a:solidFill>
          <a:latin typeface="+mn-lt"/>
          <a:ea typeface="+mn-ea"/>
          <a:cs typeface="+mn-cs"/>
        </a:defRPr>
      </a:lvl1pPr>
      <a:lvl2pPr marL="2633341" algn="l" defTabSz="5266681" rtl="0" eaLnBrk="1" latinLnBrk="0" hangingPunct="1">
        <a:defRPr sz="10400" kern="1200">
          <a:solidFill>
            <a:schemeClr val="tx1"/>
          </a:solidFill>
          <a:latin typeface="+mn-lt"/>
          <a:ea typeface="+mn-ea"/>
          <a:cs typeface="+mn-cs"/>
        </a:defRPr>
      </a:lvl2pPr>
      <a:lvl3pPr marL="5266681" algn="l" defTabSz="5266681" rtl="0" eaLnBrk="1" latinLnBrk="0" hangingPunct="1">
        <a:defRPr sz="10400" kern="1200">
          <a:solidFill>
            <a:schemeClr val="tx1"/>
          </a:solidFill>
          <a:latin typeface="+mn-lt"/>
          <a:ea typeface="+mn-ea"/>
          <a:cs typeface="+mn-cs"/>
        </a:defRPr>
      </a:lvl3pPr>
      <a:lvl4pPr marL="7900022" algn="l" defTabSz="5266681" rtl="0" eaLnBrk="1" latinLnBrk="0" hangingPunct="1">
        <a:defRPr sz="10400" kern="1200">
          <a:solidFill>
            <a:schemeClr val="tx1"/>
          </a:solidFill>
          <a:latin typeface="+mn-lt"/>
          <a:ea typeface="+mn-ea"/>
          <a:cs typeface="+mn-cs"/>
        </a:defRPr>
      </a:lvl4pPr>
      <a:lvl5pPr marL="10533361" algn="l" defTabSz="5266681" rtl="0" eaLnBrk="1" latinLnBrk="0" hangingPunct="1">
        <a:defRPr sz="10400" kern="1200">
          <a:solidFill>
            <a:schemeClr val="tx1"/>
          </a:solidFill>
          <a:latin typeface="+mn-lt"/>
          <a:ea typeface="+mn-ea"/>
          <a:cs typeface="+mn-cs"/>
        </a:defRPr>
      </a:lvl5pPr>
      <a:lvl6pPr marL="13166702" algn="l" defTabSz="5266681" rtl="0" eaLnBrk="1" latinLnBrk="0" hangingPunct="1">
        <a:defRPr sz="10400" kern="1200">
          <a:solidFill>
            <a:schemeClr val="tx1"/>
          </a:solidFill>
          <a:latin typeface="+mn-lt"/>
          <a:ea typeface="+mn-ea"/>
          <a:cs typeface="+mn-cs"/>
        </a:defRPr>
      </a:lvl6pPr>
      <a:lvl7pPr marL="15800043" algn="l" defTabSz="5266681" rtl="0" eaLnBrk="1" latinLnBrk="0" hangingPunct="1">
        <a:defRPr sz="10400" kern="1200">
          <a:solidFill>
            <a:schemeClr val="tx1"/>
          </a:solidFill>
          <a:latin typeface="+mn-lt"/>
          <a:ea typeface="+mn-ea"/>
          <a:cs typeface="+mn-cs"/>
        </a:defRPr>
      </a:lvl7pPr>
      <a:lvl8pPr marL="18433383" algn="l" defTabSz="5266681" rtl="0" eaLnBrk="1" latinLnBrk="0" hangingPunct="1">
        <a:defRPr sz="10400" kern="1200">
          <a:solidFill>
            <a:schemeClr val="tx1"/>
          </a:solidFill>
          <a:latin typeface="+mn-lt"/>
          <a:ea typeface="+mn-ea"/>
          <a:cs typeface="+mn-cs"/>
        </a:defRPr>
      </a:lvl8pPr>
      <a:lvl9pPr marL="21066724" algn="l" defTabSz="5266681" rtl="0" eaLnBrk="1" latinLnBrk="0" hangingPunct="1">
        <a:defRPr sz="10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4.png"/><Relationship Id="rId3" Type="http://schemas.openxmlformats.org/officeDocument/2006/relationships/image" Target="../media/image5.tiff"/><Relationship Id="rId7" Type="http://schemas.openxmlformats.org/officeDocument/2006/relationships/image" Target="../media/image9.png"/><Relationship Id="rId12"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4664" y="5406480"/>
            <a:ext cx="8290967" cy="775589"/>
          </a:xfrm>
        </p:spPr>
        <p:txBody>
          <a:bodyPr/>
          <a:lstStyle/>
          <a:p>
            <a:r>
              <a:rPr lang="en-US" sz="3600" dirty="0" smtClean="0">
                <a:latin typeface="Bell MT" pitchFamily="18" charset="0"/>
              </a:rPr>
              <a:t>VITAL Initiative</a:t>
            </a:r>
            <a:endParaRPr lang="en-US" sz="3600" dirty="0">
              <a:latin typeface="Bell MT" pitchFamily="18" charset="0"/>
            </a:endParaRPr>
          </a:p>
        </p:txBody>
      </p:sp>
      <p:sp>
        <p:nvSpPr>
          <p:cNvPr id="6" name="Text Placeholder 5"/>
          <p:cNvSpPr>
            <a:spLocks noGrp="1"/>
          </p:cNvSpPr>
          <p:nvPr>
            <p:ph type="body" sz="quarter" idx="20"/>
          </p:nvPr>
        </p:nvSpPr>
        <p:spPr>
          <a:xfrm>
            <a:off x="9151940" y="5585282"/>
            <a:ext cx="8269288" cy="775589"/>
          </a:xfrm>
        </p:spPr>
        <p:txBody>
          <a:bodyPr/>
          <a:lstStyle/>
          <a:p>
            <a:r>
              <a:rPr lang="en-US" sz="3600" dirty="0" smtClean="0">
                <a:latin typeface="Bell MT" pitchFamily="18" charset="0"/>
              </a:rPr>
              <a:t>VITAL’S Outreach Events</a:t>
            </a:r>
            <a:endParaRPr lang="en-US" sz="3600" dirty="0">
              <a:latin typeface="Bell MT" pitchFamily="18" charset="0"/>
            </a:endParaRPr>
          </a:p>
        </p:txBody>
      </p:sp>
      <p:sp>
        <p:nvSpPr>
          <p:cNvPr id="7" name="Text Placeholder 6"/>
          <p:cNvSpPr>
            <a:spLocks noGrp="1"/>
          </p:cNvSpPr>
          <p:nvPr>
            <p:ph type="body" sz="quarter" idx="21"/>
          </p:nvPr>
        </p:nvSpPr>
        <p:spPr>
          <a:xfrm>
            <a:off x="474664" y="6258189"/>
            <a:ext cx="8290967" cy="17056977"/>
          </a:xfrm>
        </p:spPr>
        <p:txBody>
          <a:bodyPr/>
          <a:lstStyle/>
          <a:p>
            <a:pPr>
              <a:buFont typeface="Wingdings" pitchFamily="2" charset="2"/>
              <a:buChar char="v"/>
            </a:pPr>
            <a:endParaRPr lang="en-US" sz="2600" dirty="0" smtClean="0">
              <a:solidFill>
                <a:srgbClr val="002060"/>
              </a:solidFill>
            </a:endParaRPr>
          </a:p>
          <a:p>
            <a:pPr>
              <a:buFont typeface="Wingdings" pitchFamily="2" charset="2"/>
              <a:buChar char="v"/>
            </a:pPr>
            <a:endParaRPr lang="en-US" sz="2600" dirty="0" smtClean="0">
              <a:solidFill>
                <a:srgbClr val="002060"/>
              </a:solidFill>
            </a:endParaRPr>
          </a:p>
          <a:p>
            <a:pPr>
              <a:buFont typeface="Wingdings" pitchFamily="2" charset="2"/>
              <a:buChar char="v"/>
            </a:pPr>
            <a:r>
              <a:rPr lang="en-US" sz="2600" dirty="0" smtClean="0">
                <a:solidFill>
                  <a:srgbClr val="002060"/>
                </a:solidFill>
              </a:rPr>
              <a:t>Implemented September 2011</a:t>
            </a:r>
          </a:p>
          <a:p>
            <a:pPr>
              <a:buFont typeface="Wingdings" pitchFamily="2" charset="2"/>
              <a:buChar char="v"/>
            </a:pPr>
            <a:r>
              <a:rPr lang="en-US" sz="2600" dirty="0" smtClean="0">
                <a:solidFill>
                  <a:srgbClr val="002060"/>
                </a:solidFill>
              </a:rPr>
              <a:t>Tuscaloosa VA Medical Center (TVAMC) was one of 5 VA medical centers across the country selected to offer services  to Veteran-students</a:t>
            </a:r>
          </a:p>
          <a:p>
            <a:endParaRPr lang="en-US" sz="2600" dirty="0" smtClean="0">
              <a:solidFill>
                <a:srgbClr val="002060"/>
              </a:solidFill>
            </a:endParaRPr>
          </a:p>
          <a:p>
            <a:pPr>
              <a:buFont typeface="Wingdings" pitchFamily="2" charset="2"/>
              <a:buChar char="v"/>
            </a:pPr>
            <a:r>
              <a:rPr lang="en-US" sz="2600" dirty="0" smtClean="0">
                <a:solidFill>
                  <a:srgbClr val="FF0000"/>
                </a:solidFill>
              </a:rPr>
              <a:t>Our Promises</a:t>
            </a:r>
          </a:p>
          <a:p>
            <a:pPr lvl="1">
              <a:buFont typeface="Wingdings" pitchFamily="2" charset="2"/>
              <a:buChar char="v"/>
            </a:pPr>
            <a:r>
              <a:rPr lang="en-US" sz="2600" dirty="0" smtClean="0">
                <a:solidFill>
                  <a:srgbClr val="002060"/>
                </a:solidFill>
              </a:rPr>
              <a:t>Provide care second to none</a:t>
            </a:r>
          </a:p>
          <a:p>
            <a:pPr lvl="1">
              <a:buFont typeface="Wingdings" pitchFamily="2" charset="2"/>
              <a:buChar char="v"/>
            </a:pPr>
            <a:r>
              <a:rPr lang="en-US" sz="2600" dirty="0" smtClean="0">
                <a:solidFill>
                  <a:srgbClr val="002060"/>
                </a:solidFill>
              </a:rPr>
              <a:t>Maintain and expand Veterans healthcare services</a:t>
            </a:r>
          </a:p>
          <a:p>
            <a:pPr lvl="1">
              <a:buFont typeface="Wingdings" pitchFamily="2" charset="2"/>
              <a:buChar char="v"/>
            </a:pPr>
            <a:r>
              <a:rPr lang="en-US" sz="2600" dirty="0" smtClean="0">
                <a:solidFill>
                  <a:srgbClr val="002060"/>
                </a:solidFill>
              </a:rPr>
              <a:t>Ensure that every Veteran is satisfied based on the outcome</a:t>
            </a:r>
          </a:p>
          <a:p>
            <a:pPr lvl="1">
              <a:buFont typeface="Wingdings" pitchFamily="2" charset="2"/>
              <a:buChar char="v"/>
            </a:pPr>
            <a:endParaRPr lang="en-US" sz="2600" dirty="0" smtClean="0">
              <a:solidFill>
                <a:srgbClr val="002060"/>
              </a:solidFill>
            </a:endParaRPr>
          </a:p>
          <a:p>
            <a:pPr>
              <a:buFont typeface="Wingdings" pitchFamily="2" charset="2"/>
              <a:buChar char="v"/>
            </a:pPr>
            <a:r>
              <a:rPr lang="en-US" sz="2600" dirty="0" smtClean="0">
                <a:solidFill>
                  <a:srgbClr val="FF0000"/>
                </a:solidFill>
              </a:rPr>
              <a:t>GOALS</a:t>
            </a:r>
          </a:p>
          <a:p>
            <a:pPr>
              <a:buFont typeface="Wingdings" pitchFamily="2" charset="2"/>
              <a:buChar char="v"/>
            </a:pPr>
            <a:r>
              <a:rPr lang="en-US" sz="2600" dirty="0" smtClean="0">
                <a:solidFill>
                  <a:srgbClr val="002060"/>
                </a:solidFill>
              </a:rPr>
              <a:t>Provide an opportunity to form a bridge between local colleges/universities and TVAMC</a:t>
            </a:r>
          </a:p>
          <a:p>
            <a:pPr>
              <a:buFont typeface="Wingdings" pitchFamily="2" charset="2"/>
              <a:buChar char="v"/>
            </a:pPr>
            <a:r>
              <a:rPr lang="en-US" sz="2600" dirty="0" smtClean="0">
                <a:solidFill>
                  <a:srgbClr val="002060"/>
                </a:solidFill>
              </a:rPr>
              <a:t>Serve as a safe-haven for Veterans who have decided to pursue a higher education</a:t>
            </a:r>
          </a:p>
          <a:p>
            <a:pPr>
              <a:buFont typeface="Wingdings" pitchFamily="2" charset="2"/>
              <a:buChar char="v"/>
            </a:pPr>
            <a:r>
              <a:rPr lang="en-US" sz="2600" dirty="0" smtClean="0">
                <a:solidFill>
                  <a:srgbClr val="002060"/>
                </a:solidFill>
              </a:rPr>
              <a:t>Educate faculty/staff about Military culture</a:t>
            </a:r>
          </a:p>
          <a:p>
            <a:pPr>
              <a:buFont typeface="Wingdings" pitchFamily="2" charset="2"/>
              <a:buChar char="v"/>
            </a:pPr>
            <a:r>
              <a:rPr lang="en-US" sz="2600" dirty="0" smtClean="0">
                <a:solidFill>
                  <a:srgbClr val="002060"/>
                </a:solidFill>
              </a:rPr>
              <a:t>Connect Veteran-students to information and resources  within and outside of the Medical Center </a:t>
            </a:r>
          </a:p>
          <a:p>
            <a:pPr>
              <a:buFont typeface="Wingdings" pitchFamily="2" charset="2"/>
              <a:buChar char="v"/>
            </a:pPr>
            <a:endParaRPr lang="en-US" sz="2600" dirty="0" smtClean="0">
              <a:solidFill>
                <a:srgbClr val="002060"/>
              </a:solidFill>
            </a:endParaRPr>
          </a:p>
          <a:p>
            <a:pPr>
              <a:buFont typeface="Wingdings" pitchFamily="2" charset="2"/>
              <a:buChar char="v"/>
            </a:pPr>
            <a:r>
              <a:rPr lang="en-US" sz="2600" dirty="0" smtClean="0">
                <a:solidFill>
                  <a:srgbClr val="FF0000"/>
                </a:solidFill>
              </a:rPr>
              <a:t>BENEFITS</a:t>
            </a:r>
          </a:p>
          <a:p>
            <a:pPr lvl="1">
              <a:buFont typeface="Wingdings" pitchFamily="2" charset="2"/>
              <a:buChar char="v"/>
            </a:pPr>
            <a:r>
              <a:rPr lang="en-US" sz="2600" dirty="0" smtClean="0">
                <a:solidFill>
                  <a:srgbClr val="002060"/>
                </a:solidFill>
              </a:rPr>
              <a:t>Successful academic achievements</a:t>
            </a:r>
          </a:p>
          <a:p>
            <a:pPr lvl="1">
              <a:buFont typeface="Wingdings" pitchFamily="2" charset="2"/>
              <a:buChar char="v"/>
            </a:pPr>
            <a:r>
              <a:rPr lang="en-US" sz="2600" dirty="0" smtClean="0">
                <a:solidFill>
                  <a:srgbClr val="002060"/>
                </a:solidFill>
              </a:rPr>
              <a:t>Peer Support  </a:t>
            </a:r>
          </a:p>
          <a:p>
            <a:pPr lvl="1">
              <a:buFont typeface="Wingdings" pitchFamily="2" charset="2"/>
              <a:buChar char="v"/>
            </a:pPr>
            <a:r>
              <a:rPr lang="en-US" sz="2600" dirty="0" smtClean="0">
                <a:solidFill>
                  <a:srgbClr val="002060"/>
                </a:solidFill>
              </a:rPr>
              <a:t>Enhanced community partnerships</a:t>
            </a:r>
          </a:p>
          <a:p>
            <a:pPr lvl="1">
              <a:buFont typeface="Wingdings" pitchFamily="2" charset="2"/>
              <a:buChar char="v"/>
            </a:pPr>
            <a:r>
              <a:rPr lang="en-US" sz="2600" dirty="0" smtClean="0">
                <a:solidFill>
                  <a:srgbClr val="002060"/>
                </a:solidFill>
              </a:rPr>
              <a:t>Decreased communication barriers  with faculty/staff</a:t>
            </a:r>
          </a:p>
          <a:p>
            <a:pPr lvl="1">
              <a:buFont typeface="Wingdings" pitchFamily="2" charset="2"/>
              <a:buChar char="v"/>
            </a:pPr>
            <a:r>
              <a:rPr lang="en-US" sz="2600" dirty="0" smtClean="0">
                <a:solidFill>
                  <a:srgbClr val="002060"/>
                </a:solidFill>
              </a:rPr>
              <a:t>Specific Liaison to  the medical center who can assist with enrollment, scheduling appointments</a:t>
            </a:r>
          </a:p>
          <a:p>
            <a:pPr lvl="1">
              <a:buFont typeface="Wingdings" pitchFamily="2" charset="2"/>
              <a:buChar char="v"/>
            </a:pPr>
            <a:r>
              <a:rPr lang="en-US" sz="2600" dirty="0" smtClean="0">
                <a:solidFill>
                  <a:srgbClr val="002060"/>
                </a:solidFill>
              </a:rPr>
              <a:t>Support with campus process issues related to academics or behavioral concerns</a:t>
            </a:r>
          </a:p>
          <a:p>
            <a:pPr>
              <a:buFont typeface="Wingdings" pitchFamily="2" charset="2"/>
              <a:buChar char="v"/>
            </a:pPr>
            <a:endParaRPr lang="en-US" sz="2800" dirty="0" smtClean="0">
              <a:solidFill>
                <a:schemeClr val="tx1"/>
              </a:solidFill>
            </a:endParaRPr>
          </a:p>
          <a:p>
            <a:endParaRPr lang="en-US" sz="2800" dirty="0">
              <a:latin typeface="Bell MT" pitchFamily="18" charset="0"/>
            </a:endParaRPr>
          </a:p>
        </p:txBody>
      </p:sp>
      <p:sp>
        <p:nvSpPr>
          <p:cNvPr id="9" name="Text Placeholder 8"/>
          <p:cNvSpPr>
            <a:spLocks noGrp="1"/>
          </p:cNvSpPr>
          <p:nvPr>
            <p:ph type="body" sz="quarter" idx="23"/>
          </p:nvPr>
        </p:nvSpPr>
        <p:spPr>
          <a:xfrm>
            <a:off x="17804526" y="6990891"/>
            <a:ext cx="8274927" cy="1858970"/>
          </a:xfrm>
        </p:spPr>
        <p:txBody>
          <a:bodyPr/>
          <a:lstStyle/>
          <a:p>
            <a:pPr algn="ctr"/>
            <a:r>
              <a:rPr lang="en-US" sz="2600" dirty="0" smtClean="0"/>
              <a:t>According to data obtained from the University of Alabama’s Office of Veteran and Military Affairs, there are currently 453 Veterans utilizing education benefits on campus.</a:t>
            </a:r>
            <a:endParaRPr lang="en-US" sz="2600" dirty="0"/>
          </a:p>
        </p:txBody>
      </p:sp>
      <p:sp>
        <p:nvSpPr>
          <p:cNvPr id="10" name="Text Placeholder 9"/>
          <p:cNvSpPr>
            <a:spLocks noGrp="1"/>
          </p:cNvSpPr>
          <p:nvPr>
            <p:ph type="body" sz="quarter" idx="24"/>
          </p:nvPr>
        </p:nvSpPr>
        <p:spPr>
          <a:xfrm>
            <a:off x="17804526" y="5585089"/>
            <a:ext cx="8274927" cy="775589"/>
          </a:xfrm>
        </p:spPr>
        <p:txBody>
          <a:bodyPr/>
          <a:lstStyle/>
          <a:p>
            <a:r>
              <a:rPr lang="en-US" sz="3600" dirty="0" smtClean="0">
                <a:latin typeface="Bell MT" pitchFamily="18" charset="0"/>
              </a:rPr>
              <a:t>VITAL and the University of Alabama</a:t>
            </a:r>
            <a:endParaRPr lang="en-US" sz="3600" dirty="0">
              <a:latin typeface="Bell MT" pitchFamily="18" charset="0"/>
            </a:endParaRPr>
          </a:p>
        </p:txBody>
      </p:sp>
      <p:sp>
        <p:nvSpPr>
          <p:cNvPr id="11" name="Text Placeholder 10"/>
          <p:cNvSpPr>
            <a:spLocks noGrp="1"/>
          </p:cNvSpPr>
          <p:nvPr>
            <p:ph type="body" sz="quarter" idx="25"/>
          </p:nvPr>
        </p:nvSpPr>
        <p:spPr>
          <a:xfrm>
            <a:off x="35147251" y="5437258"/>
            <a:ext cx="8272464" cy="775589"/>
          </a:xfrm>
        </p:spPr>
        <p:txBody>
          <a:bodyPr/>
          <a:lstStyle/>
          <a:p>
            <a:r>
              <a:rPr lang="en-US" sz="3600" dirty="0" smtClean="0">
                <a:latin typeface="Bell MT" pitchFamily="18" charset="0"/>
              </a:rPr>
              <a:t>VITAL Case Studies</a:t>
            </a:r>
            <a:endParaRPr lang="en-US" sz="3600" dirty="0">
              <a:latin typeface="Bell MT" pitchFamily="18" charset="0"/>
            </a:endParaRPr>
          </a:p>
        </p:txBody>
      </p:sp>
      <p:sp>
        <p:nvSpPr>
          <p:cNvPr id="17" name="Text Placeholder 16"/>
          <p:cNvSpPr>
            <a:spLocks noGrp="1"/>
          </p:cNvSpPr>
          <p:nvPr>
            <p:ph type="body" sz="quarter" idx="96"/>
          </p:nvPr>
        </p:nvSpPr>
        <p:spPr>
          <a:xfrm>
            <a:off x="9133786" y="6716571"/>
            <a:ext cx="8271347" cy="1366528"/>
          </a:xfrm>
        </p:spPr>
        <p:txBody>
          <a:bodyPr/>
          <a:lstStyle/>
          <a:p>
            <a:pPr algn="ctr"/>
            <a:r>
              <a:rPr lang="en-US" sz="2400" dirty="0" smtClean="0"/>
              <a:t>VITAL staff participates in numerous outreach activities each month in an effort to connect with Veteran </a:t>
            </a:r>
            <a:r>
              <a:rPr lang="en-US" sz="2400" dirty="0" smtClean="0"/>
              <a:t>-s</a:t>
            </a:r>
            <a:r>
              <a:rPr lang="en-US" sz="2400" dirty="0" smtClean="0"/>
              <a:t>tudents </a:t>
            </a:r>
            <a:r>
              <a:rPr lang="en-US" sz="2400" dirty="0" smtClean="0"/>
              <a:t>on campus.</a:t>
            </a:r>
            <a:endParaRPr lang="en-US" sz="2400" dirty="0"/>
          </a:p>
        </p:txBody>
      </p:sp>
      <p:pic>
        <p:nvPicPr>
          <p:cNvPr id="63" name="Picture Placeholder 62" descr="Picnic in the Park 5.jpg"/>
          <p:cNvPicPr>
            <a:picLocks noGrp="1" noChangeAspect="1"/>
          </p:cNvPicPr>
          <p:nvPr>
            <p:ph type="pic" sz="quarter" idx="115"/>
          </p:nvPr>
        </p:nvPicPr>
        <p:blipFill>
          <a:blip r:embed="rId2" cstate="print"/>
          <a:srcRect l="5951" r="5951"/>
          <a:stretch>
            <a:fillRect/>
          </a:stretch>
        </p:blipFill>
        <p:spPr/>
      </p:pic>
      <p:pic>
        <p:nvPicPr>
          <p:cNvPr id="60" name="Picture Placeholder 59" descr="VA_Health_Seal-BW-01.tiff"/>
          <p:cNvPicPr>
            <a:picLocks noGrp="1" noChangeAspect="1"/>
          </p:cNvPicPr>
          <p:nvPr>
            <p:ph type="pic" sz="quarter" idx="126"/>
          </p:nvPr>
        </p:nvPicPr>
        <p:blipFill>
          <a:blip r:embed="rId3" cstate="print"/>
          <a:srcRect l="40967" r="40967"/>
          <a:stretch>
            <a:fillRect/>
          </a:stretch>
        </p:blipFill>
        <p:spPr/>
      </p:pic>
      <p:sp>
        <p:nvSpPr>
          <p:cNvPr id="20" name="Picture Placeholder 19"/>
          <p:cNvSpPr>
            <a:spLocks noGrp="1"/>
          </p:cNvSpPr>
          <p:nvPr>
            <p:ph type="pic" sz="quarter" idx="127"/>
          </p:nvPr>
        </p:nvSpPr>
        <p:spPr/>
      </p:sp>
      <p:sp>
        <p:nvSpPr>
          <p:cNvPr id="21" name="Picture Placeholder 20"/>
          <p:cNvSpPr>
            <a:spLocks noGrp="1"/>
          </p:cNvSpPr>
          <p:nvPr>
            <p:ph type="pic" sz="quarter" idx="128"/>
          </p:nvPr>
        </p:nvSpPr>
        <p:spPr/>
      </p:sp>
      <p:sp>
        <p:nvSpPr>
          <p:cNvPr id="22" name="Picture Placeholder 21"/>
          <p:cNvSpPr>
            <a:spLocks noGrp="1"/>
          </p:cNvSpPr>
          <p:nvPr>
            <p:ph type="pic" sz="quarter" idx="129"/>
          </p:nvPr>
        </p:nvSpPr>
        <p:spPr/>
      </p:sp>
      <p:sp>
        <p:nvSpPr>
          <p:cNvPr id="23" name="Picture Placeholder 22"/>
          <p:cNvSpPr>
            <a:spLocks noGrp="1"/>
          </p:cNvSpPr>
          <p:nvPr>
            <p:ph type="pic" sz="quarter" idx="130"/>
          </p:nvPr>
        </p:nvSpPr>
        <p:spPr/>
      </p:sp>
      <p:sp>
        <p:nvSpPr>
          <p:cNvPr id="24" name="Picture Placeholder 23"/>
          <p:cNvSpPr>
            <a:spLocks noGrp="1"/>
          </p:cNvSpPr>
          <p:nvPr>
            <p:ph type="pic" sz="quarter" idx="131"/>
          </p:nvPr>
        </p:nvSpPr>
        <p:spPr/>
      </p:sp>
      <p:pic>
        <p:nvPicPr>
          <p:cNvPr id="67" name="Picture Placeholder 66" descr="UA VITAL EVENT 20.jpg"/>
          <p:cNvPicPr>
            <a:picLocks noGrp="1" noChangeAspect="1"/>
          </p:cNvPicPr>
          <p:nvPr>
            <p:ph type="pic" sz="quarter" idx="132"/>
          </p:nvPr>
        </p:nvPicPr>
        <p:blipFill>
          <a:blip r:embed="rId4" cstate="print"/>
          <a:srcRect l="5744" r="5744"/>
          <a:stretch>
            <a:fillRect/>
          </a:stretch>
        </p:blipFill>
        <p:spPr>
          <a:xfrm>
            <a:off x="9521697" y="14264983"/>
            <a:ext cx="4426206" cy="49834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6" name="Picture Placeholder 65" descr="UA VITAL EVENT 10.jpg"/>
          <p:cNvPicPr>
            <a:picLocks noGrp="1" noChangeAspect="1"/>
          </p:cNvPicPr>
          <p:nvPr>
            <p:ph type="pic" sz="quarter" idx="133"/>
          </p:nvPr>
        </p:nvPicPr>
        <p:blipFill>
          <a:blip r:embed="rId5" cstate="print"/>
          <a:srcRect l="5744" r="5744"/>
          <a:stretch>
            <a:fillRect/>
          </a:stretch>
        </p:blipFill>
        <p:spPr>
          <a:xfrm>
            <a:off x="13550533" y="13557403"/>
            <a:ext cx="3399995" cy="36766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5" name="Picture Placeholder 64" descr="SSCC with DEREK.jpg"/>
          <p:cNvPicPr>
            <a:picLocks noGrp="1" noChangeAspect="1"/>
          </p:cNvPicPr>
          <p:nvPr>
            <p:ph type="pic" sz="quarter" idx="134"/>
          </p:nvPr>
        </p:nvPicPr>
        <p:blipFill>
          <a:blip r:embed="rId6" cstate="print"/>
          <a:srcRect l="5744" r="5744"/>
          <a:stretch>
            <a:fillRect/>
          </a:stretch>
        </p:blipFill>
        <p:spPr>
          <a:xfrm>
            <a:off x="10504495" y="19327679"/>
            <a:ext cx="5124569" cy="5111933"/>
          </a:xfrm>
          <a:prstGeom prst="round2DiagRect">
            <a:avLst>
              <a:gd name="adj1" fmla="val 16667"/>
              <a:gd name="adj2" fmla="val 4642"/>
            </a:avLst>
          </a:prstGeom>
          <a:ln w="88900" cap="sq">
            <a:solidFill>
              <a:srgbClr val="FFFFFF"/>
            </a:solidFill>
            <a:miter lim="800000"/>
          </a:ln>
          <a:effectLst>
            <a:outerShdw blurRad="254000" algn="tl" rotWithShape="0">
              <a:srgbClr val="000000">
                <a:alpha val="43000"/>
              </a:srgbClr>
            </a:outerShdw>
          </a:effectLst>
        </p:spPr>
      </p:pic>
      <p:pic>
        <p:nvPicPr>
          <p:cNvPr id="64" name="Picture Placeholder 63" descr="Picnic in the Park 5.jpg"/>
          <p:cNvPicPr>
            <a:picLocks noGrp="1" noChangeAspect="1"/>
          </p:cNvPicPr>
          <p:nvPr>
            <p:ph type="pic" sz="quarter" idx="135"/>
          </p:nvPr>
        </p:nvPicPr>
        <p:blipFill>
          <a:blip r:embed="rId2" cstate="print"/>
          <a:srcRect l="5951" r="5951"/>
          <a:stretch>
            <a:fillRect/>
          </a:stretch>
        </p:blipFill>
        <p:spPr>
          <a:xfrm>
            <a:off x="10504495" y="8431833"/>
            <a:ext cx="4286981" cy="50341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9" name="Text Placeholder 28"/>
          <p:cNvSpPr>
            <a:spLocks noGrp="1"/>
          </p:cNvSpPr>
          <p:nvPr>
            <p:ph type="body" sz="quarter" idx="136"/>
          </p:nvPr>
        </p:nvSpPr>
        <p:spPr>
          <a:xfrm>
            <a:off x="26462422" y="6776176"/>
            <a:ext cx="8274927" cy="4739759"/>
          </a:xfrm>
        </p:spPr>
        <p:txBody>
          <a:bodyPr/>
          <a:lstStyle/>
          <a:p>
            <a:pPr algn="ctr"/>
            <a:r>
              <a:rPr lang="en-US" sz="2600" dirty="0" smtClean="0"/>
              <a:t>Data obtained from Shelton State Community College’s VA </a:t>
            </a:r>
            <a:r>
              <a:rPr lang="en-US" sz="2600" dirty="0" smtClean="0"/>
              <a:t>Certifying </a:t>
            </a:r>
            <a:r>
              <a:rPr lang="en-US" sz="2600" dirty="0" smtClean="0"/>
              <a:t>Official depicts that 196 Veterans and dependents are utilizing education benefits.</a:t>
            </a:r>
          </a:p>
          <a:p>
            <a:pPr algn="ctr"/>
            <a:endParaRPr lang="en-US" sz="2600" dirty="0" smtClean="0">
              <a:solidFill>
                <a:srgbClr val="FF0000"/>
              </a:solidFill>
            </a:endParaRPr>
          </a:p>
          <a:p>
            <a:pPr algn="ctr"/>
            <a:r>
              <a:rPr lang="en-US" sz="2600" dirty="0" smtClean="0">
                <a:solidFill>
                  <a:srgbClr val="FF0000"/>
                </a:solidFill>
              </a:rPr>
              <a:t>VITAL  assists with…</a:t>
            </a:r>
          </a:p>
          <a:p>
            <a:pPr algn="ctr">
              <a:buFont typeface="Wingdings" pitchFamily="2" charset="2"/>
              <a:buChar char="v"/>
            </a:pPr>
            <a:r>
              <a:rPr lang="en-US" sz="2600" dirty="0" smtClean="0">
                <a:solidFill>
                  <a:srgbClr val="002060"/>
                </a:solidFill>
              </a:rPr>
              <a:t>New Veterans Orientation</a:t>
            </a:r>
          </a:p>
          <a:p>
            <a:pPr algn="ctr">
              <a:buFont typeface="Wingdings" pitchFamily="2" charset="2"/>
              <a:buChar char="v"/>
            </a:pPr>
            <a:r>
              <a:rPr lang="en-US" sz="2600" dirty="0" smtClean="0">
                <a:solidFill>
                  <a:srgbClr val="002060"/>
                </a:solidFill>
              </a:rPr>
              <a:t>Campus Veterans Association</a:t>
            </a:r>
          </a:p>
          <a:p>
            <a:pPr algn="ctr">
              <a:buFont typeface="Wingdings" pitchFamily="2" charset="2"/>
              <a:buChar char="v"/>
            </a:pPr>
            <a:r>
              <a:rPr lang="en-US" sz="2600" dirty="0" smtClean="0">
                <a:solidFill>
                  <a:srgbClr val="002060"/>
                </a:solidFill>
              </a:rPr>
              <a:t>Veteran’s Day events</a:t>
            </a:r>
          </a:p>
          <a:p>
            <a:pPr algn="ctr">
              <a:buFont typeface="Wingdings" pitchFamily="2" charset="2"/>
              <a:buChar char="v"/>
            </a:pPr>
            <a:r>
              <a:rPr lang="en-US" sz="2600" dirty="0" smtClean="0">
                <a:solidFill>
                  <a:srgbClr val="002060"/>
                </a:solidFill>
              </a:rPr>
              <a:t>On-campus information &amp; referral</a:t>
            </a:r>
          </a:p>
        </p:txBody>
      </p:sp>
      <p:sp>
        <p:nvSpPr>
          <p:cNvPr id="30" name="Text Placeholder 29"/>
          <p:cNvSpPr>
            <a:spLocks noGrp="1"/>
          </p:cNvSpPr>
          <p:nvPr>
            <p:ph type="body" sz="quarter" idx="137"/>
          </p:nvPr>
        </p:nvSpPr>
        <p:spPr>
          <a:xfrm>
            <a:off x="26462422" y="5511137"/>
            <a:ext cx="8274927" cy="775589"/>
          </a:xfrm>
        </p:spPr>
        <p:txBody>
          <a:bodyPr/>
          <a:lstStyle/>
          <a:p>
            <a:r>
              <a:rPr lang="en-US" sz="3600" dirty="0" smtClean="0">
                <a:latin typeface="Bell MT" pitchFamily="18" charset="0"/>
              </a:rPr>
              <a:t>VITAL and Shelton State</a:t>
            </a:r>
            <a:endParaRPr lang="en-US" sz="3600" dirty="0">
              <a:latin typeface="Bell MT" pitchFamily="18" charset="0"/>
            </a:endParaRPr>
          </a:p>
        </p:txBody>
      </p:sp>
      <p:sp>
        <p:nvSpPr>
          <p:cNvPr id="31" name="Text Placeholder 30"/>
          <p:cNvSpPr>
            <a:spLocks noGrp="1"/>
          </p:cNvSpPr>
          <p:nvPr>
            <p:ph type="body" sz="quarter" idx="138"/>
          </p:nvPr>
        </p:nvSpPr>
        <p:spPr/>
        <p:txBody>
          <a:bodyPr/>
          <a:lstStyle/>
          <a:p>
            <a:endParaRPr lang="en-US" dirty="0">
              <a:latin typeface="Bell MT" pitchFamily="18" charset="0"/>
            </a:endParaRPr>
          </a:p>
        </p:txBody>
      </p:sp>
      <p:sp>
        <p:nvSpPr>
          <p:cNvPr id="32" name="Text Placeholder 31"/>
          <p:cNvSpPr>
            <a:spLocks noGrp="1"/>
          </p:cNvSpPr>
          <p:nvPr>
            <p:ph type="body" sz="quarter" idx="139"/>
          </p:nvPr>
        </p:nvSpPr>
        <p:spPr/>
        <p:txBody>
          <a:bodyPr/>
          <a:lstStyle/>
          <a:p>
            <a:endParaRPr lang="en-US" dirty="0">
              <a:latin typeface="Bell MT" pitchFamily="18" charset="0"/>
            </a:endParaRPr>
          </a:p>
        </p:txBody>
      </p:sp>
      <p:sp>
        <p:nvSpPr>
          <p:cNvPr id="33" name="Text Placeholder 32"/>
          <p:cNvSpPr>
            <a:spLocks noGrp="1"/>
          </p:cNvSpPr>
          <p:nvPr>
            <p:ph type="body" sz="quarter" idx="140"/>
          </p:nvPr>
        </p:nvSpPr>
        <p:spPr/>
        <p:txBody>
          <a:bodyPr/>
          <a:lstStyle/>
          <a:p>
            <a:endParaRPr lang="en-US" dirty="0">
              <a:latin typeface="Bell MT" pitchFamily="18" charset="0"/>
            </a:endParaRPr>
          </a:p>
        </p:txBody>
      </p:sp>
      <p:sp>
        <p:nvSpPr>
          <p:cNvPr id="34" name="Text Placeholder 33"/>
          <p:cNvSpPr>
            <a:spLocks noGrp="1"/>
          </p:cNvSpPr>
          <p:nvPr>
            <p:ph type="body" sz="quarter" idx="141"/>
          </p:nvPr>
        </p:nvSpPr>
        <p:spPr/>
        <p:txBody>
          <a:bodyPr/>
          <a:lstStyle/>
          <a:p>
            <a:endParaRPr lang="en-US" dirty="0">
              <a:latin typeface="Bell MT" pitchFamily="18" charset="0"/>
            </a:endParaRPr>
          </a:p>
        </p:txBody>
      </p:sp>
      <p:sp>
        <p:nvSpPr>
          <p:cNvPr id="35" name="Text Placeholder 34"/>
          <p:cNvSpPr>
            <a:spLocks noGrp="1"/>
          </p:cNvSpPr>
          <p:nvPr>
            <p:ph type="body" sz="quarter" idx="142"/>
          </p:nvPr>
        </p:nvSpPr>
        <p:spPr/>
        <p:txBody>
          <a:bodyPr/>
          <a:lstStyle/>
          <a:p>
            <a:endParaRPr lang="en-US" dirty="0">
              <a:latin typeface="Bell MT" pitchFamily="18" charset="0"/>
            </a:endParaRPr>
          </a:p>
        </p:txBody>
      </p:sp>
      <p:sp>
        <p:nvSpPr>
          <p:cNvPr id="36" name="Text Placeholder 35"/>
          <p:cNvSpPr>
            <a:spLocks noGrp="1"/>
          </p:cNvSpPr>
          <p:nvPr>
            <p:ph type="body" sz="quarter" idx="143"/>
          </p:nvPr>
        </p:nvSpPr>
        <p:spPr/>
        <p:txBody>
          <a:bodyPr/>
          <a:lstStyle/>
          <a:p>
            <a:endParaRPr lang="en-US" dirty="0">
              <a:latin typeface="Bell MT" pitchFamily="18" charset="0"/>
            </a:endParaRPr>
          </a:p>
        </p:txBody>
      </p:sp>
      <p:sp>
        <p:nvSpPr>
          <p:cNvPr id="37" name="Text Placeholder 36"/>
          <p:cNvSpPr>
            <a:spLocks noGrp="1"/>
          </p:cNvSpPr>
          <p:nvPr>
            <p:ph type="body" sz="quarter" idx="144"/>
          </p:nvPr>
        </p:nvSpPr>
        <p:spPr/>
        <p:txBody>
          <a:bodyPr/>
          <a:lstStyle/>
          <a:p>
            <a:endParaRPr lang="en-US" dirty="0">
              <a:latin typeface="Bell MT" pitchFamily="18" charset="0"/>
            </a:endParaRPr>
          </a:p>
        </p:txBody>
      </p:sp>
      <p:sp>
        <p:nvSpPr>
          <p:cNvPr id="38" name="Text Placeholder 37"/>
          <p:cNvSpPr>
            <a:spLocks noGrp="1"/>
          </p:cNvSpPr>
          <p:nvPr>
            <p:ph type="body" sz="quarter" idx="145"/>
          </p:nvPr>
        </p:nvSpPr>
        <p:spPr/>
        <p:txBody>
          <a:bodyPr/>
          <a:lstStyle/>
          <a:p>
            <a:endParaRPr lang="en-US" dirty="0">
              <a:latin typeface="Bell MT" pitchFamily="18" charset="0"/>
            </a:endParaRPr>
          </a:p>
        </p:txBody>
      </p:sp>
      <p:sp>
        <p:nvSpPr>
          <p:cNvPr id="39" name="Text Placeholder 38"/>
          <p:cNvSpPr>
            <a:spLocks noGrp="1"/>
          </p:cNvSpPr>
          <p:nvPr>
            <p:ph type="body" sz="quarter" idx="146"/>
          </p:nvPr>
        </p:nvSpPr>
        <p:spPr/>
        <p:txBody>
          <a:bodyPr/>
          <a:lstStyle/>
          <a:p>
            <a:endParaRPr lang="en-US" dirty="0">
              <a:latin typeface="Bell MT" pitchFamily="18" charset="0"/>
            </a:endParaRPr>
          </a:p>
        </p:txBody>
      </p:sp>
      <p:sp>
        <p:nvSpPr>
          <p:cNvPr id="40" name="Text Placeholder 39"/>
          <p:cNvSpPr>
            <a:spLocks noGrp="1"/>
          </p:cNvSpPr>
          <p:nvPr>
            <p:ph type="body" sz="quarter" idx="147"/>
          </p:nvPr>
        </p:nvSpPr>
        <p:spPr/>
        <p:txBody>
          <a:bodyPr/>
          <a:lstStyle/>
          <a:p>
            <a:endParaRPr lang="en-US" dirty="0">
              <a:latin typeface="Bell MT" pitchFamily="18" charset="0"/>
            </a:endParaRPr>
          </a:p>
        </p:txBody>
      </p:sp>
      <p:sp>
        <p:nvSpPr>
          <p:cNvPr id="41" name="Text Placeholder 40"/>
          <p:cNvSpPr>
            <a:spLocks noGrp="1"/>
          </p:cNvSpPr>
          <p:nvPr>
            <p:ph type="body" sz="quarter" idx="148"/>
          </p:nvPr>
        </p:nvSpPr>
        <p:spPr/>
        <p:txBody>
          <a:bodyPr/>
          <a:lstStyle/>
          <a:p>
            <a:endParaRPr lang="en-US" dirty="0">
              <a:latin typeface="Bell MT" pitchFamily="18" charset="0"/>
            </a:endParaRPr>
          </a:p>
        </p:txBody>
      </p:sp>
      <p:sp>
        <p:nvSpPr>
          <p:cNvPr id="42" name="Text Placeholder 41"/>
          <p:cNvSpPr>
            <a:spLocks noGrp="1"/>
          </p:cNvSpPr>
          <p:nvPr>
            <p:ph type="body" sz="quarter" idx="149"/>
          </p:nvPr>
        </p:nvSpPr>
        <p:spPr/>
        <p:txBody>
          <a:bodyPr/>
          <a:lstStyle/>
          <a:p>
            <a:endParaRPr lang="en-US" dirty="0">
              <a:latin typeface="Bell MT" pitchFamily="18" charset="0"/>
            </a:endParaRPr>
          </a:p>
        </p:txBody>
      </p:sp>
      <p:sp>
        <p:nvSpPr>
          <p:cNvPr id="43" name="Text Placeholder 42"/>
          <p:cNvSpPr>
            <a:spLocks noGrp="1"/>
          </p:cNvSpPr>
          <p:nvPr>
            <p:ph type="body" sz="quarter" idx="150"/>
          </p:nvPr>
        </p:nvSpPr>
        <p:spPr/>
        <p:txBody>
          <a:bodyPr/>
          <a:lstStyle/>
          <a:p>
            <a:endParaRPr lang="en-US" dirty="0">
              <a:latin typeface="Bell MT" pitchFamily="18" charset="0"/>
            </a:endParaRPr>
          </a:p>
        </p:txBody>
      </p:sp>
      <p:sp>
        <p:nvSpPr>
          <p:cNvPr id="44" name="Text Placeholder 43"/>
          <p:cNvSpPr>
            <a:spLocks noGrp="1"/>
          </p:cNvSpPr>
          <p:nvPr>
            <p:ph type="body" sz="quarter" idx="151"/>
          </p:nvPr>
        </p:nvSpPr>
        <p:spPr/>
        <p:txBody>
          <a:bodyPr/>
          <a:lstStyle/>
          <a:p>
            <a:endParaRPr lang="en-US" dirty="0">
              <a:latin typeface="Bell MT" pitchFamily="18" charset="0"/>
            </a:endParaRPr>
          </a:p>
        </p:txBody>
      </p:sp>
      <p:sp>
        <p:nvSpPr>
          <p:cNvPr id="45" name="Text Placeholder 44"/>
          <p:cNvSpPr>
            <a:spLocks noGrp="1"/>
          </p:cNvSpPr>
          <p:nvPr>
            <p:ph type="body" sz="quarter" idx="152"/>
          </p:nvPr>
        </p:nvSpPr>
        <p:spPr/>
        <p:txBody>
          <a:bodyPr/>
          <a:lstStyle/>
          <a:p>
            <a:endParaRPr lang="en-US" dirty="0">
              <a:latin typeface="Bell MT" pitchFamily="18" charset="0"/>
            </a:endParaRPr>
          </a:p>
        </p:txBody>
      </p:sp>
      <p:sp>
        <p:nvSpPr>
          <p:cNvPr id="46" name="Text Placeholder 45"/>
          <p:cNvSpPr>
            <a:spLocks noGrp="1"/>
          </p:cNvSpPr>
          <p:nvPr>
            <p:ph type="body" sz="quarter" idx="153"/>
          </p:nvPr>
        </p:nvSpPr>
        <p:spPr/>
        <p:txBody>
          <a:bodyPr/>
          <a:lstStyle/>
          <a:p>
            <a:endParaRPr lang="en-US" dirty="0">
              <a:latin typeface="Bell MT" pitchFamily="18" charset="0"/>
            </a:endParaRPr>
          </a:p>
        </p:txBody>
      </p:sp>
      <p:sp>
        <p:nvSpPr>
          <p:cNvPr id="47" name="Text Placeholder 46"/>
          <p:cNvSpPr>
            <a:spLocks noGrp="1"/>
          </p:cNvSpPr>
          <p:nvPr>
            <p:ph type="body" sz="quarter" idx="154"/>
          </p:nvPr>
        </p:nvSpPr>
        <p:spPr/>
        <p:txBody>
          <a:bodyPr/>
          <a:lstStyle/>
          <a:p>
            <a:endParaRPr lang="en-US" dirty="0">
              <a:latin typeface="Bell MT" pitchFamily="18" charset="0"/>
            </a:endParaRPr>
          </a:p>
        </p:txBody>
      </p:sp>
      <p:sp>
        <p:nvSpPr>
          <p:cNvPr id="48" name="Text Placeholder 47"/>
          <p:cNvSpPr>
            <a:spLocks noGrp="1"/>
          </p:cNvSpPr>
          <p:nvPr>
            <p:ph type="body" sz="quarter" idx="155"/>
          </p:nvPr>
        </p:nvSpPr>
        <p:spPr/>
        <p:txBody>
          <a:bodyPr/>
          <a:lstStyle/>
          <a:p>
            <a:endParaRPr lang="en-US" dirty="0">
              <a:latin typeface="Bell MT" pitchFamily="18" charset="0"/>
            </a:endParaRPr>
          </a:p>
        </p:txBody>
      </p:sp>
      <p:sp>
        <p:nvSpPr>
          <p:cNvPr id="49" name="Text Placeholder 48"/>
          <p:cNvSpPr>
            <a:spLocks noGrp="1"/>
          </p:cNvSpPr>
          <p:nvPr>
            <p:ph type="body" sz="quarter" idx="156"/>
          </p:nvPr>
        </p:nvSpPr>
        <p:spPr/>
        <p:txBody>
          <a:bodyPr/>
          <a:lstStyle/>
          <a:p>
            <a:endParaRPr lang="en-US" dirty="0">
              <a:latin typeface="Bell MT" pitchFamily="18" charset="0"/>
            </a:endParaRPr>
          </a:p>
        </p:txBody>
      </p:sp>
      <p:sp>
        <p:nvSpPr>
          <p:cNvPr id="50" name="Text Placeholder 49"/>
          <p:cNvSpPr>
            <a:spLocks noGrp="1"/>
          </p:cNvSpPr>
          <p:nvPr>
            <p:ph type="body" sz="quarter" idx="157"/>
          </p:nvPr>
        </p:nvSpPr>
        <p:spPr/>
        <p:txBody>
          <a:bodyPr/>
          <a:lstStyle/>
          <a:p>
            <a:endParaRPr lang="en-US" dirty="0">
              <a:latin typeface="Bell MT" pitchFamily="18" charset="0"/>
            </a:endParaRPr>
          </a:p>
        </p:txBody>
      </p:sp>
      <p:sp>
        <p:nvSpPr>
          <p:cNvPr id="51" name="Text Placeholder 50"/>
          <p:cNvSpPr>
            <a:spLocks noGrp="1"/>
          </p:cNvSpPr>
          <p:nvPr>
            <p:ph type="body" sz="quarter" idx="158"/>
          </p:nvPr>
        </p:nvSpPr>
        <p:spPr/>
        <p:txBody>
          <a:bodyPr/>
          <a:lstStyle/>
          <a:p>
            <a:endParaRPr lang="en-US" dirty="0">
              <a:latin typeface="Bell MT" pitchFamily="18" charset="0"/>
            </a:endParaRPr>
          </a:p>
        </p:txBody>
      </p:sp>
      <p:sp>
        <p:nvSpPr>
          <p:cNvPr id="52" name="Text Placeholder 51"/>
          <p:cNvSpPr>
            <a:spLocks noGrp="1"/>
          </p:cNvSpPr>
          <p:nvPr>
            <p:ph type="body" sz="quarter" idx="159"/>
          </p:nvPr>
        </p:nvSpPr>
        <p:spPr/>
        <p:txBody>
          <a:bodyPr/>
          <a:lstStyle/>
          <a:p>
            <a:endParaRPr lang="en-US" dirty="0">
              <a:latin typeface="Bell MT" pitchFamily="18" charset="0"/>
            </a:endParaRPr>
          </a:p>
        </p:txBody>
      </p:sp>
      <p:sp>
        <p:nvSpPr>
          <p:cNvPr id="53" name="Text Placeholder 52"/>
          <p:cNvSpPr>
            <a:spLocks noGrp="1"/>
          </p:cNvSpPr>
          <p:nvPr>
            <p:ph type="body" sz="quarter" idx="160"/>
          </p:nvPr>
        </p:nvSpPr>
        <p:spPr/>
        <p:txBody>
          <a:bodyPr/>
          <a:lstStyle/>
          <a:p>
            <a:endParaRPr lang="en-US" dirty="0">
              <a:latin typeface="Bell MT" pitchFamily="18" charset="0"/>
            </a:endParaRPr>
          </a:p>
        </p:txBody>
      </p:sp>
      <p:sp>
        <p:nvSpPr>
          <p:cNvPr id="54" name="Text Placeholder 53"/>
          <p:cNvSpPr>
            <a:spLocks noGrp="1"/>
          </p:cNvSpPr>
          <p:nvPr>
            <p:ph type="body" sz="quarter" idx="161"/>
          </p:nvPr>
        </p:nvSpPr>
        <p:spPr>
          <a:xfrm>
            <a:off x="5225145" y="1823237"/>
            <a:ext cx="33440915" cy="1196460"/>
          </a:xfrm>
        </p:spPr>
        <p:txBody>
          <a:bodyPr>
            <a:noAutofit/>
          </a:bodyPr>
          <a:lstStyle/>
          <a:p>
            <a:r>
              <a:rPr lang="en-US" sz="7200" dirty="0" smtClean="0">
                <a:latin typeface="Bell MT" pitchFamily="18" charset="0"/>
              </a:rPr>
              <a:t>Veterans Integration to Academic Leadership (VITAL)</a:t>
            </a:r>
            <a:endParaRPr lang="en-US" sz="7200" dirty="0">
              <a:latin typeface="Bell MT" pitchFamily="18" charset="0"/>
            </a:endParaRPr>
          </a:p>
        </p:txBody>
      </p:sp>
      <p:sp>
        <p:nvSpPr>
          <p:cNvPr id="55" name="Text Placeholder 54"/>
          <p:cNvSpPr>
            <a:spLocks noGrp="1"/>
          </p:cNvSpPr>
          <p:nvPr>
            <p:ph type="body" sz="quarter" idx="195"/>
          </p:nvPr>
        </p:nvSpPr>
        <p:spPr>
          <a:xfrm>
            <a:off x="5110845" y="3061145"/>
            <a:ext cx="33440915" cy="1269110"/>
          </a:xfrm>
        </p:spPr>
        <p:txBody>
          <a:bodyPr>
            <a:noAutofit/>
          </a:bodyPr>
          <a:lstStyle/>
          <a:p>
            <a:r>
              <a:rPr lang="en-US" sz="2800" dirty="0" smtClean="0">
                <a:latin typeface="Bell MT" pitchFamily="18" charset="0"/>
              </a:rPr>
              <a:t>Dr. Velda Pugh, Project Director</a:t>
            </a:r>
          </a:p>
          <a:p>
            <a:r>
              <a:rPr lang="en-US" sz="2800" dirty="0" smtClean="0">
                <a:latin typeface="Bell MT" pitchFamily="18" charset="0"/>
              </a:rPr>
              <a:t>Lawanda Vanhorn, LGSW, VITAL Coordinator</a:t>
            </a:r>
          </a:p>
          <a:p>
            <a:r>
              <a:rPr lang="en-US" sz="2800" dirty="0" smtClean="0">
                <a:latin typeface="Bell MT" pitchFamily="18" charset="0"/>
              </a:rPr>
              <a:t>Michael Walker, Intern</a:t>
            </a:r>
            <a:endParaRPr lang="en-US" sz="2800" dirty="0">
              <a:latin typeface="Bell MT" pitchFamily="18" charset="0"/>
            </a:endParaRPr>
          </a:p>
        </p:txBody>
      </p:sp>
      <p:sp>
        <p:nvSpPr>
          <p:cNvPr id="56" name="Text Placeholder 55"/>
          <p:cNvSpPr>
            <a:spLocks noGrp="1"/>
          </p:cNvSpPr>
          <p:nvPr>
            <p:ph type="body" sz="quarter" idx="196"/>
          </p:nvPr>
        </p:nvSpPr>
        <p:spPr/>
        <p:txBody>
          <a:bodyPr>
            <a:normAutofit/>
          </a:bodyPr>
          <a:lstStyle/>
          <a:p>
            <a:r>
              <a:rPr lang="en-US" sz="9600" dirty="0" smtClean="0">
                <a:latin typeface="Bell MT" pitchFamily="18" charset="0"/>
              </a:rPr>
              <a:t>Department of Veterans Affairs</a:t>
            </a:r>
            <a:endParaRPr lang="en-US" sz="9600" dirty="0">
              <a:latin typeface="Bell MT" pitchFamily="18" charset="0"/>
            </a:endParaRPr>
          </a:p>
        </p:txBody>
      </p:sp>
      <p:pic>
        <p:nvPicPr>
          <p:cNvPr id="73" name="Picture 2" descr="image002"/>
          <p:cNvPicPr>
            <a:picLocks noChangeAspect="1" noChangeArrowheads="1"/>
          </p:cNvPicPr>
          <p:nvPr/>
        </p:nvPicPr>
        <p:blipFill>
          <a:blip r:embed="rId7" cstate="print"/>
          <a:srcRect t="6559"/>
          <a:stretch>
            <a:fillRect/>
          </a:stretch>
        </p:blipFill>
        <p:spPr bwMode="auto">
          <a:xfrm>
            <a:off x="18528427" y="10281571"/>
            <a:ext cx="6866170" cy="5301984"/>
          </a:xfrm>
          <a:prstGeom prst="rect">
            <a:avLst/>
          </a:prstGeom>
          <a:solidFill>
            <a:schemeClr val="accent1">
              <a:alpha val="0"/>
            </a:schemeClr>
          </a:solidFill>
          <a:ln w="57150">
            <a:solidFill>
              <a:srgbClr val="FF0000"/>
            </a:solidFill>
            <a:miter lim="800000"/>
            <a:headEnd/>
            <a:tailEnd/>
          </a:ln>
        </p:spPr>
      </p:pic>
      <p:graphicFrame>
        <p:nvGraphicFramePr>
          <p:cNvPr id="74" name="Chart 73"/>
          <p:cNvGraphicFramePr/>
          <p:nvPr/>
        </p:nvGraphicFramePr>
        <p:xfrm>
          <a:off x="18528427" y="16257813"/>
          <a:ext cx="6866170" cy="6353091"/>
        </p:xfrm>
        <a:graphic>
          <a:graphicData uri="http://schemas.openxmlformats.org/drawingml/2006/chart">
            <c:chart xmlns:c="http://schemas.openxmlformats.org/drawingml/2006/chart" xmlns:r="http://schemas.openxmlformats.org/officeDocument/2006/relationships" r:id="rId8"/>
          </a:graphicData>
        </a:graphic>
      </p:graphicFrame>
      <p:pic>
        <p:nvPicPr>
          <p:cNvPr id="75" name="Picture Placeholder 4" descr="UA VITAL EVENT 3.jpg"/>
          <p:cNvPicPr>
            <a:picLocks noChangeAspect="1"/>
          </p:cNvPicPr>
          <p:nvPr/>
        </p:nvPicPr>
        <p:blipFill>
          <a:blip r:embed="rId9" cstate="print"/>
          <a:srcRect l="5556" r="5556"/>
          <a:stretch>
            <a:fillRect/>
          </a:stretch>
        </p:blipFill>
        <p:spPr>
          <a:xfrm>
            <a:off x="1008064" y="24471130"/>
            <a:ext cx="7297713" cy="5403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6" name="Picture 75" descr="GROUP AT SSCC.jpg"/>
          <p:cNvPicPr>
            <a:picLocks noChangeAspect="1"/>
          </p:cNvPicPr>
          <p:nvPr/>
        </p:nvPicPr>
        <p:blipFill>
          <a:blip r:embed="rId10" cstate="print"/>
          <a:stretch>
            <a:fillRect/>
          </a:stretch>
        </p:blipFill>
        <p:spPr>
          <a:xfrm>
            <a:off x="26652922" y="25112580"/>
            <a:ext cx="7903028" cy="6217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7" name="Picture Placeholder 4" descr="UA VITAL EVENT 13.jpg"/>
          <p:cNvPicPr>
            <a:picLocks noChangeAspect="1"/>
          </p:cNvPicPr>
          <p:nvPr/>
        </p:nvPicPr>
        <p:blipFill>
          <a:blip r:embed="rId11" cstate="print"/>
          <a:srcRect l="5556" r="5556"/>
          <a:stretch>
            <a:fillRect/>
          </a:stretch>
        </p:blipFill>
        <p:spPr>
          <a:xfrm>
            <a:off x="9974049" y="25112580"/>
            <a:ext cx="6695768" cy="6217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9" name="Picture 78" descr="Community Award Picture.jpg"/>
          <p:cNvPicPr>
            <a:picLocks noChangeAspect="1"/>
          </p:cNvPicPr>
          <p:nvPr/>
        </p:nvPicPr>
        <p:blipFill>
          <a:blip r:embed="rId12" cstate="print"/>
          <a:stretch>
            <a:fillRect/>
          </a:stretch>
        </p:blipFill>
        <p:spPr>
          <a:xfrm>
            <a:off x="18244763" y="25184100"/>
            <a:ext cx="7464173" cy="6146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0" name="TextBox 69"/>
          <p:cNvSpPr txBox="1"/>
          <p:nvPr/>
        </p:nvSpPr>
        <p:spPr>
          <a:xfrm>
            <a:off x="35718751" y="6609891"/>
            <a:ext cx="7058027" cy="22935509"/>
          </a:xfrm>
          <a:prstGeom prst="rect">
            <a:avLst/>
          </a:prstGeom>
          <a:noFill/>
        </p:spPr>
        <p:txBody>
          <a:bodyPr wrap="square" lIns="128016" tIns="64008" rIns="128016" bIns="64008" rtlCol="0">
            <a:spAutoFit/>
          </a:bodyPr>
          <a:lstStyle/>
          <a:p>
            <a:pPr algn="ctr">
              <a:buFont typeface="Wingdings" pitchFamily="2" charset="2"/>
              <a:buChar char="v"/>
            </a:pPr>
            <a:r>
              <a:rPr lang="en-US" sz="2600" dirty="0" smtClean="0">
                <a:solidFill>
                  <a:srgbClr val="FF0000"/>
                </a:solidFill>
                <a:latin typeface="Trebuchet MS" pitchFamily="34" charset="0"/>
              </a:rPr>
              <a:t>Case Study #1</a:t>
            </a:r>
          </a:p>
          <a:p>
            <a:pPr>
              <a:buFont typeface="Wingdings" pitchFamily="2" charset="2"/>
              <a:buChar char="v"/>
            </a:pPr>
            <a:endParaRPr lang="en-US" sz="2600" dirty="0" smtClean="0">
              <a:solidFill>
                <a:srgbClr val="002060"/>
              </a:solidFill>
              <a:latin typeface="Trebuchet MS" pitchFamily="34" charset="0"/>
            </a:endParaRPr>
          </a:p>
          <a:p>
            <a:pPr>
              <a:buFont typeface="Wingdings" pitchFamily="2" charset="2"/>
              <a:buChar char="v"/>
            </a:pPr>
            <a:r>
              <a:rPr lang="en-US" sz="2600" dirty="0" smtClean="0">
                <a:solidFill>
                  <a:srgbClr val="002060"/>
                </a:solidFill>
                <a:latin typeface="Trebuchet MS" pitchFamily="34" charset="0"/>
              </a:rPr>
              <a:t>One Veteran-student #1 had been in school for a number of years. </a:t>
            </a:r>
          </a:p>
          <a:p>
            <a:pPr>
              <a:buFont typeface="Wingdings" pitchFamily="2" charset="2"/>
              <a:buChar char="v"/>
            </a:pPr>
            <a:r>
              <a:rPr lang="en-US" sz="2600" dirty="0" smtClean="0">
                <a:solidFill>
                  <a:srgbClr val="002060"/>
                </a:solidFill>
                <a:latin typeface="Trebuchet MS" pitchFamily="34" charset="0"/>
              </a:rPr>
              <a:t>He had several medical withdrawals over the course of his academic career in addition to a number of incompletes.</a:t>
            </a:r>
          </a:p>
          <a:p>
            <a:pPr>
              <a:buFont typeface="Wingdings" pitchFamily="2" charset="2"/>
              <a:buChar char="v"/>
            </a:pPr>
            <a:r>
              <a:rPr lang="en-US" sz="2600" dirty="0" smtClean="0">
                <a:solidFill>
                  <a:srgbClr val="002060"/>
                </a:solidFill>
                <a:latin typeface="Trebuchet MS" pitchFamily="34" charset="0"/>
              </a:rPr>
              <a:t>The Veteran was no longer eligible for any type of financial aid assistance and his education benefit would not be extended.</a:t>
            </a:r>
          </a:p>
          <a:p>
            <a:pPr>
              <a:buFont typeface="Wingdings" pitchFamily="2" charset="2"/>
              <a:buChar char="v"/>
            </a:pPr>
            <a:r>
              <a:rPr lang="en-US" sz="2600" dirty="0" smtClean="0">
                <a:solidFill>
                  <a:srgbClr val="002060"/>
                </a:solidFill>
                <a:latin typeface="Trebuchet MS" pitchFamily="34" charset="0"/>
              </a:rPr>
              <a:t> The Veteran was offered continuous support and encouragement through the program. The Social Work Coordinator became a liaison and often advocated for the Veteran. </a:t>
            </a:r>
          </a:p>
          <a:p>
            <a:pPr>
              <a:buFont typeface="Wingdings" pitchFamily="2" charset="2"/>
              <a:buChar char="v"/>
            </a:pPr>
            <a:r>
              <a:rPr lang="en-US" sz="2600" dirty="0" smtClean="0">
                <a:solidFill>
                  <a:srgbClr val="002060"/>
                </a:solidFill>
                <a:latin typeface="Trebuchet MS" pitchFamily="34" charset="0"/>
              </a:rPr>
              <a:t>In August, he graduated from college.</a:t>
            </a:r>
          </a:p>
          <a:p>
            <a:pPr>
              <a:buFont typeface="Wingdings" pitchFamily="2" charset="2"/>
              <a:buChar char="v"/>
            </a:pPr>
            <a:endParaRPr lang="en-US" sz="2600" dirty="0" smtClean="0">
              <a:latin typeface="Trebuchet MS" pitchFamily="34" charset="0"/>
            </a:endParaRPr>
          </a:p>
          <a:p>
            <a:pPr>
              <a:buFont typeface="Wingdings" pitchFamily="2" charset="2"/>
              <a:buChar char="v"/>
            </a:pPr>
            <a:endParaRPr lang="en-US" sz="2600" dirty="0" smtClean="0">
              <a:latin typeface="Trebuchet MS" pitchFamily="34" charset="0"/>
            </a:endParaRPr>
          </a:p>
          <a:p>
            <a:endParaRPr lang="en-US" sz="2600" dirty="0" smtClean="0">
              <a:latin typeface="Trebuchet MS" pitchFamily="34" charset="0"/>
            </a:endParaRPr>
          </a:p>
          <a:p>
            <a:pPr algn="ctr">
              <a:buFont typeface="Wingdings" pitchFamily="2" charset="2"/>
              <a:buChar char="v"/>
            </a:pPr>
            <a:r>
              <a:rPr lang="en-US" sz="2600" dirty="0" smtClean="0">
                <a:solidFill>
                  <a:srgbClr val="FF0000"/>
                </a:solidFill>
                <a:latin typeface="Trebuchet MS" pitchFamily="34" charset="0"/>
              </a:rPr>
              <a:t>Case Study #2</a:t>
            </a:r>
          </a:p>
          <a:p>
            <a:pPr algn="ctr">
              <a:buFont typeface="Wingdings" pitchFamily="2" charset="2"/>
              <a:buChar char="v"/>
            </a:pPr>
            <a:endParaRPr lang="en-US" sz="2600" dirty="0" smtClean="0">
              <a:solidFill>
                <a:srgbClr val="002060"/>
              </a:solidFill>
              <a:latin typeface="Trebuchet MS" pitchFamily="34" charset="0"/>
            </a:endParaRPr>
          </a:p>
          <a:p>
            <a:pPr algn="ctr">
              <a:buFont typeface="Wingdings" pitchFamily="2" charset="2"/>
              <a:buChar char="v"/>
            </a:pPr>
            <a:endParaRPr lang="en-US" sz="2600" dirty="0" smtClean="0">
              <a:solidFill>
                <a:srgbClr val="002060"/>
              </a:solidFill>
              <a:latin typeface="Trebuchet MS" pitchFamily="34" charset="0"/>
            </a:endParaRPr>
          </a:p>
          <a:p>
            <a:pPr>
              <a:buFont typeface="Wingdings" pitchFamily="2" charset="2"/>
              <a:buChar char="v"/>
            </a:pPr>
            <a:r>
              <a:rPr lang="en-US" sz="2600" dirty="0" smtClean="0">
                <a:solidFill>
                  <a:srgbClr val="002060"/>
                </a:solidFill>
                <a:latin typeface="Trebuchet MS" pitchFamily="34" charset="0"/>
              </a:rPr>
              <a:t>Veteran-student #2 was referred to the program by way of the Medical Center Director shortly after VITAL was implemented.</a:t>
            </a:r>
          </a:p>
          <a:p>
            <a:pPr>
              <a:buFont typeface="Wingdings" pitchFamily="2" charset="2"/>
              <a:buChar char="v"/>
            </a:pPr>
            <a:r>
              <a:rPr lang="en-US" sz="2600" dirty="0" smtClean="0">
                <a:solidFill>
                  <a:srgbClr val="002060"/>
                </a:solidFill>
                <a:latin typeface="Trebuchet MS" pitchFamily="34" charset="0"/>
              </a:rPr>
              <a:t> Secondary to a diagnosis of PTSD, the Veteran presented with tremendous bouts of anger and anxiety. He spoke of feelings of paranoia at times and fear of not knowing what he would do if he felt threatened by anyone, stranger or not.</a:t>
            </a:r>
          </a:p>
          <a:p>
            <a:pPr>
              <a:buFont typeface="Wingdings" pitchFamily="2" charset="2"/>
              <a:buChar char="v"/>
            </a:pPr>
            <a:r>
              <a:rPr lang="en-US" sz="2600" dirty="0" smtClean="0">
                <a:solidFill>
                  <a:srgbClr val="002060"/>
                </a:solidFill>
                <a:latin typeface="Trebuchet MS" pitchFamily="34" charset="0"/>
              </a:rPr>
              <a:t> The Veteran was offered support through VITAL’s Peer Support Group.</a:t>
            </a:r>
          </a:p>
          <a:p>
            <a:pPr>
              <a:buFont typeface="Wingdings" pitchFamily="2" charset="2"/>
              <a:buChar char="v"/>
            </a:pPr>
            <a:r>
              <a:rPr lang="en-US" sz="2600" dirty="0" smtClean="0">
                <a:solidFill>
                  <a:srgbClr val="002060"/>
                </a:solidFill>
                <a:latin typeface="Trebuchet MS" pitchFamily="34" charset="0"/>
              </a:rPr>
              <a:t> Over the next several months, he became more acclimated to school. Unfortunately, the anniversary of the loss of fellow soldiers and his sustained injuries approached. Although within weeks of graduating, the Veteran began to become angry, depressed and anxious.</a:t>
            </a:r>
          </a:p>
          <a:p>
            <a:pPr>
              <a:buFont typeface="Wingdings" pitchFamily="2" charset="2"/>
              <a:buChar char="v"/>
            </a:pPr>
            <a:r>
              <a:rPr lang="en-US" sz="2600" dirty="0" smtClean="0">
                <a:solidFill>
                  <a:srgbClr val="002060"/>
                </a:solidFill>
                <a:latin typeface="Trebuchet MS" pitchFamily="34" charset="0"/>
              </a:rPr>
              <a:t>Aware of VITAL’s partnership with their campus, school personnel contacted the VITAL Social Worker who agreed to serve as the Veteran’s independent study liaison until he was cleared to return to campus. Assignments were given to her and forwarded to the Veteran.</a:t>
            </a:r>
          </a:p>
          <a:p>
            <a:pPr>
              <a:buFont typeface="Wingdings" pitchFamily="2" charset="2"/>
              <a:buChar char="v"/>
            </a:pPr>
            <a:r>
              <a:rPr lang="en-US" sz="2600" dirty="0" smtClean="0">
                <a:solidFill>
                  <a:srgbClr val="002060"/>
                </a:solidFill>
                <a:latin typeface="Trebuchet MS" pitchFamily="34" charset="0"/>
              </a:rPr>
              <a:t>In the meantime, the Veteran received the appropriate evaluations, met with the Dean of the College and within a week was granted permission to return to complete his degree. </a:t>
            </a:r>
          </a:p>
          <a:p>
            <a:pPr>
              <a:buFont typeface="Wingdings" pitchFamily="2" charset="2"/>
              <a:buChar char="v"/>
            </a:pPr>
            <a:r>
              <a:rPr lang="en-US" sz="2600" dirty="0" smtClean="0">
                <a:solidFill>
                  <a:srgbClr val="002060"/>
                </a:solidFill>
                <a:latin typeface="Trebuchet MS" pitchFamily="34" charset="0"/>
              </a:rPr>
              <a:t>He graduated in August.</a:t>
            </a:r>
            <a:endParaRPr lang="en-US" sz="2600" dirty="0" smtClean="0">
              <a:latin typeface="Trebuchet MS" pitchFamily="34" charset="0"/>
            </a:endParaRPr>
          </a:p>
          <a:p>
            <a:endParaRPr lang="en-US" dirty="0"/>
          </a:p>
        </p:txBody>
      </p:sp>
      <p:pic>
        <p:nvPicPr>
          <p:cNvPr id="59" name="Picture Placeholder 58" descr="va_health_seal-cmyk.png"/>
          <p:cNvPicPr>
            <a:picLocks noGrp="1" noChangeAspect="1"/>
          </p:cNvPicPr>
          <p:nvPr>
            <p:ph type="pic" sz="quarter" idx="15"/>
          </p:nvPr>
        </p:nvPicPr>
        <p:blipFill>
          <a:blip r:embed="rId13" cstate="print"/>
          <a:srcRect t="13185" b="13185"/>
          <a:stretch>
            <a:fillRect/>
          </a:stretch>
        </p:blipFill>
        <p:spPr>
          <a:xfrm>
            <a:off x="2028824" y="0"/>
            <a:ext cx="9477375" cy="5392299"/>
          </a:xfrm>
        </p:spPr>
      </p:pic>
      <p:graphicFrame>
        <p:nvGraphicFramePr>
          <p:cNvPr id="58" name="Chart 57"/>
          <p:cNvGraphicFramePr/>
          <p:nvPr/>
        </p:nvGraphicFramePr>
        <p:xfrm>
          <a:off x="26652922" y="12540343"/>
          <a:ext cx="7903028" cy="1115121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 xmlns:p14="http://schemas.microsoft.com/office/powerpoint/2010/main" val="2826800203"/>
      </p:ext>
    </p:extLst>
  </p:cSld>
  <p:clrMapOvr>
    <a:masterClrMapping/>
  </p:clrMapOvr>
</p:sld>
</file>

<file path=ppt/theme/theme1.xml><?xml version="1.0" encoding="utf-8"?>
<a:theme xmlns:a="http://schemas.openxmlformats.org/drawingml/2006/main" name="PosterPresentations.com-36x96-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413</TotalTime>
  <Words>575</Words>
  <Application>Microsoft Office PowerPoint</Application>
  <PresentationFormat>Custom</PresentationFormat>
  <Paragraphs>62</Paragraphs>
  <Slides>1</Slides>
  <Notes>0</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PosterPresentations.com-36x96-Template</vt:lpstr>
      <vt:lpstr>1_Classic 3 Columns</vt:lpstr>
      <vt:lpstr>Classic - Wide Center</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EIE Desktop Technologies</cp:lastModifiedBy>
  <cp:revision>41</cp:revision>
  <dcterms:created xsi:type="dcterms:W3CDTF">2012-02-06T23:51:39Z</dcterms:created>
  <dcterms:modified xsi:type="dcterms:W3CDTF">2012-10-01T13:18:25Z</dcterms:modified>
</cp:coreProperties>
</file>