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7" r:id="rId2"/>
    <p:sldId id="256" r:id="rId3"/>
    <p:sldId id="258" r:id="rId4"/>
    <p:sldId id="261" r:id="rId5"/>
    <p:sldId id="262" r:id="rId6"/>
    <p:sldId id="293" r:id="rId7"/>
    <p:sldId id="289" r:id="rId8"/>
    <p:sldId id="291" r:id="rId9"/>
    <p:sldId id="295" r:id="rId10"/>
    <p:sldId id="269" r:id="rId11"/>
    <p:sldId id="30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32C3D0-D7E6-4CAA-A4EB-7FA4C497D3F7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07C34-419E-4AE3-A085-9FE543A46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514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82B48-0E55-41CD-A39B-869FF8A23341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6A0AE-FAF4-4546-B135-C0B36CB46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922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82B48-0E55-41CD-A39B-869FF8A23341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6A0AE-FAF4-4546-B135-C0B36CB46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244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82B48-0E55-41CD-A39B-869FF8A23341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6A0AE-FAF4-4546-B135-C0B36CB46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644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82B48-0E55-41CD-A39B-869FF8A23341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6A0AE-FAF4-4546-B135-C0B36CB46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911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82B48-0E55-41CD-A39B-869FF8A23341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6A0AE-FAF4-4546-B135-C0B36CB46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44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82B48-0E55-41CD-A39B-869FF8A23341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6A0AE-FAF4-4546-B135-C0B36CB46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829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82B48-0E55-41CD-A39B-869FF8A23341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6A0AE-FAF4-4546-B135-C0B36CB46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22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82B48-0E55-41CD-A39B-869FF8A23341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6A0AE-FAF4-4546-B135-C0B36CB46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14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82B48-0E55-41CD-A39B-869FF8A23341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6A0AE-FAF4-4546-B135-C0B36CB46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544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82B48-0E55-41CD-A39B-869FF8A23341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6A0AE-FAF4-4546-B135-C0B36CB46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169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82B48-0E55-41CD-A39B-869FF8A23341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6A0AE-FAF4-4546-B135-C0B36CB46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432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82B48-0E55-41CD-A39B-869FF8A23341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6A0AE-FAF4-4546-B135-C0B36CB46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481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encrypted-tbn3.gstatic.com/images?q=tbn:ANd9GcTiYk3OnFDuN8XxlJZaeDSk1k6aDbFKhRlL80FaYlboOjeF-V0We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27" y="342234"/>
            <a:ext cx="3076575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0.gstatic.com/images?q=tbn:ANd9GcQ6hON7nNWqn6egsPy5DNX8CREbdrmMXJqz2AuNF3qKpjZ1SdWtU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591" y="4539836"/>
            <a:ext cx="25431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data:image/jpeg;base64,/9j/4AAQSkZJRgABAQAAAQABAAD/2wCEAAkGBhQSERUUExQWFRUWFxoYGBcYFxoeFxgXGRoZGRYVGRgcHCYfGBkkGhcYHy8gJCcpLCwsGB4xNTAqNSYsLCkBCQoKDgwOGg8PGikkHyQqLSw0LCwtLCwsLCwsLCwsKS8sLCksLCwsLCwsKiwsLCwsLCwsKSwsLCwsLCwsLCwpLP/AABEIALcBFAMBIgACEQEDEQH/xAAcAAACAgMBAQAAAAAAAAAAAAAEBQMGAAECBwj/xABDEAACAQIEAgcFBgMHAgcAAAABAhEAAwQSITEFQQYTIlFhcYEykaGxwSMzQnLR8BRSYgcVgpKi4fGywhYkQ3OD0uL/xAAbAQACAwEBAQAAAAAAAAAAAAACAwEEBQAGB//EADERAAICAQMCAgkEAgMAAAAAAAABAhEDEiExBEEiYQUTMlFxobHR8IGRweEUIzNSkv/aAAwDAQACEQMRAD8A10qeYHcv/wBqLwFz7JPyL8hS/pMZg/0x8W/WjMGfsk/KvyFAMCCaJw/sx++VCPyP751PaOg/cCiQLCUPl5/qKd8Ks57eUgaHQnmZ5UgFzfb15evrRFnGtlCiQA0wD9fPWic1FWxclZbmwzBYDlW5Ek6+m1D8b6TnCosqXaQC2w1pRxTiztZDCBBEmdyNIEVV+keIu4p13yxqA0bcyCDJ/SoeaF15WKpnq9jiltsozrLRAnXaaX9JuO9TaGTK7M2UqTqQdDEV5xYwN8G2bVwAqdWMz4CKnxnAMQ7rcZkZ1k6EgyfGKCeVJeYasAwXE+qu3DmILkdlgIWdQMp0MDSZ5ClX8awuFLZC5Qe1oMxI1idNjpRfEeC4kW4a07E6s47RneNCT60rw2IsgZbiXNSQGU6iN5UiD76puUvsMitT3G6YULDGZOuYyM08waMS6CZ0JPPmfPvqHg4eLq23zquUKraSPyMYnlp3VGmR7nVvbNm5BMgdnQEyUbXlyNMjksc4E+JTMIkjnI302+MVq6T1b/lqC1h2dWa2wuDTVZ2/KRM7VuyzlLgYgwvdtU6rshxoXp93/iNWDiObKpAJUASY27teVIbK/Zf4jVhv3imQhspj9NK85v8A5Necgn7JPiOJpZwql0Zs4IGpA1/mjUjwqum+lkjTRtRl1FNOLvbvLbViVgbpEA+KcxpyIpG3ALqEvnDINc6awP6lOq+orcwxqCTOjJlsHSsm2oBChQokLBIUyJ79dabcY/tFSE6kZyVE9kyrD8M85ry6/wARPs6DlJJPrUH97BPYMkjViBv+m9XFKQOhPkd4y8b95rhTLnJYieca/GuhwJXWGJBjQiSPHT97VVLnFH1kxO/jHP3E11b42y7e88x3UDxJ9ifCNm4f1dyc3Z2JIkkc4PLvoDF8VVRltgBecH2tt6E4hxhrwUAbdw5d3776XBD3a9xmphijF2DxwNrPGo2j3UywPGBMkCPDSKq0eBFTWWI21pjimSpF/scRV9Ds2kgCddxRN4ZZJAKjYciIG/iTM1TOH8Qg1b+G4wOIO3cflVHNgT3WwbgpgtuySfs11czA7/AHkKMwaHNbzEtM6R7Md+nhtRPUhl0WcpiBEidASdyBoYovAYLt2gcysWgrBGY6eyd5+GtZ2aFW6FaGti0cIuXLrKVuBclsZwds0xDciNdPKm3C7zsSrR1izJ/CTPaEx9D50ks4lBiDbKlE1DDYzEFW5FdTy10qx8O4WiNmtgAezAmN5nxJkz6UPS3JaKfn+diGtxr1oAE6GK1XN2zJ3rdeh3WxB4Z0i2Hl+tFcOP2SflHyoLpC2g8v1orAfdW9Pwj5VwYYr1KsRpp5UKNOdToTHf5VKIZKiCZBk+Hwnu/2qW05JygAHU/m7gKFN4+7v/5rdjGlXVx+GZ0kwRqfhRXsBJWMuPk/wDZUIaAwiIHeapfBsYhDdpmuMwk7ADw9aY8e6TG6j2yHAaADsCOenfVf4KAt7TbuPgaHJW1C6abTL7w5CVMU5sNoK5LYconV6MfaA8tj41PYPKOdLmiEHWF0ry/pnxO22MuLEZIWR3xJ8zr8K9Pa4FQsdlBPurxa7iFd2uXGALsWygSdTNVZ13Gon4djcuYElhoQ3rsfQ/AVq1j76M7IS2yhWGdWB0KhdxvyjnUODkOuU5VJ0DSxP6b8qcYG06s0XQCQFI7W4JO/Pc1MLStDoy4sgtXra5DdsX10nLaMLLcjm7SAGDM+FMcPhb6JcF66l0ZOyQQXGmobQN75pRxjEaOuXtSATJJMHejeEbXdNMlRGW9BzktLOLS/Z+p+tOcfeZVQiYjXmuw3B0pTaH2fr+tG8aOlmHZDGhGo2XeNaxm9PVJ+cvoDDdGsRetsFLDKe9dvVT9DXGKaEJRg0jSDB9RuKKu4U5FbQ9kez8TA/SkvGrwW1pvrrW0nYaRUsa5zGfWKAe/U14zUGYCrqEs2o5k0Xw/AG9cCjQc/L9aFQTqauHQ/B6ZjzoMk9MbGYoa5Ux5wno6ipAQbbneouLdEw4kCKteDTSpL9sKpLaAak+FV1b3LrUVtR49xHhLWzDD1oLqyD+5r0XiWFN4HJbYqfxNCz5A61R+JYR7LQR6Gmwm+GV8mNe1E1h0k+NOuGYqCAw9aS2MYsayKnxOJAAyDSdTUtWAmkXXhN6SQASJ/fjViwXGMo6tlBJBKPEkmRCxGp9R8Kp/RjGMCMoPLbY8hNXK7hLly0WtoBGoXv7xrtoD76o51JcBTbcKG1nh73Gt3wy5nUKynTRAJgHQklfPUVZMBh4OYyDrpyqkcFx6b5/aWRakghtNdd98sjwq38LtsCO46iTrHeTrJqOnlUrrn5lQmx5l/IRz8/rWqNt4cc9ZMzWVdeJydjFNLY8G48dB5frRfDm+xT8o+VA8c5eVF8Onqk/KPlTjgzrKlVgaDzV2rfOuICidd6Mw/EVt2yGQMZ0MEaGPxjalYeOdcvi1VhN7qzExDRGusr8oqJSpENWF8R4Hh71g3M7WTMASLms7x2SZ86RYDok6vKX7V3XvKP/lfT3E02Du+oNq6JHNZ19zTRS8NIkm2yRzVj9QaF5I0LcXYXgsFcSM6MPGNPeNKf2E1qr8K4rEgMwMmJEf9J191FYjiN0ndCfMAx59lpoZXV0QlQw6cY3qsDeI3K5R/i0PwmvIuC4bMzGJgV6PxJxesm3fF3Kdey0wdRILBp9TSrhfRe2k9ViWWdhcQAyP6lP0pM4txaQQkwmFLXM4ByqQAQI130HnRdh2nYHXb15+NOcLwnEWyVZrFwEkiX7R884HuqccMdQfsgAZ2B+BGldjUoqmg0xRj+j7dS11j2YzHKe1EydD4eNS4JFm8VhR1cZSdfPfX/em3SC4v8I4Y5MyhRoTv4d1Cpw9kV2KqBkiV2Pj4TSoQepPzYUuGK0XsHz/WmvEcD1gsySBlO3kvOln4T6fI0+xQOSyRtlEj0FZOVf7m/N/QmB2/DJtjJGmwB2HcDVR6S8KuxARoILMTsB35tuVWq7xGFgoxn+XkPHuorivSFGwPU5e136a7nn+9K0emndaua2ClNrY8UvPByxFci331rGXSzknUk1wzkDetZC7NYi5yFXjo/c+zBzZFCgkgCdeQnSqCRtXoHRXBLcshG5b+m1KzcIdgfiZYuF8dRTpdd+UNliTMbAdx9xpviuJTalRM8qB/u1UXQAeQj5bmpeG4FmXkAO/b1/Wkt2y2lSsVWLOIuNOdVHcQSZ8gYI3oXpbwQvZzmMywdOfL61aUbLEkHxEx5GaIx2HDWiYnVTHfqKhtcnV2954cmJZWgwfMUbavZgARGvKt9JLCri3RBAUKCD/NEn5j1mpeGWJ9NY8asWqsp07aL10N4Y8BlAKtpvHaGuh74mrviOG3Liotu4baycwjXw8d/Gqp0HxBRog5W7QPKRI05TrV8wV4EgePrSXplszpg3RzoettrlwmVcwBMwqgAAGJU5gx350yw7N1htzITQH5z6UZwn7vuh3/AOpqi4eIuXCdO0dZ/ccqe90vzt/QnuyfF3SCAFY6ctudZRVp5E+J+daqHit3ZGpnz9xk+z5GiMA32SflHyoXi59n1ojAkdUn5R8qIMKa4fCpFfvFDxyqS351xxKI8qivYW2xXOHJ5EFY9Qd/fXQoLGXwlxSe6Y9TQzVolDY8PthAocjUHtLznvE1tlYFjbuCSeTx8DGtIr/G+YB3FcJxHOzCOU1R9U006GWh7xXEYgXHKKXSdIUMIgeBqCxxLRuttqAAJ0ZTB9fpSzheFW5cVACpYnXMeUk7R3VcsDw/q2K52dSoMOxI3IO58KsNOXBEI9ysXsfaQdlmST2WnQjz0NHC+xsqVuBhI7TQ3zmpOlWGFtkZUtNbYxDWwcrDXQiDBE+470sbpGuTq+qAEg9hsuonYEHvoHs6BqrsbYPD9bIcAzzAIPzom5hOpICF45HNSfhXEbWdirXVOX8QVgNeUEH4VrHcYuZpDZgNBI+Mb0Sa7gSjsqHpvO6wTI/qAb5zW789WwPMVWF6WXF/9NX8iQfrTbCcdF9WXIVIQk6zVhOLEOwG6NG8x8jT+9igli2ZiUHyFV1m7J9PrVlt2ka1ZDsB2RAmM2gkVguCn1Di/e/oPi63IcAyMhJOjTvv/wAVWsdZlriTIG0Tr4Va3RBtqvIjWPLvpfawKq7OHJmdIitCMdOwalbtnmGOwJVj4CaWEa16ljejguFhvnG5OxExEedUPGcBuIASp3iI2NXYT94DV8Ca5XoHRviKMUNuBmt6pOoK6HTukEDyqn8I4YL2Js2m9l7mUmY0HaYA95Aj15b1b+k2At4IWLqLkKXTbVVO9kqSc2sk5hmnUyxnfQpx1InHPRIs3E+MKiAsYEeO50qfg9m64JtrchoknQEHbU7ily4tbtuCJB1HgaJ4VbcDL1r5eQzNt5AxVONdzTttbE/EUvIyoqpmY9qSSVUbmAY18Tyonj1w2uGX3zEMLRymdc5EJHjJFGYPCKBAEsx7RNU7+0/izEphlBCCHc8mMnInpBY+OXuplJyVCZyqJSnY9cC8HrFVxqfxCBJ33BkeFXbox0bJujPbJX8Wseopda6OtftWYjMgjzUmd45Ef6jXovB0y9UDuLWvnpO9HNleOweuES3AQQO7u747qO4dYLNoYI1mKGv7imHBEBZp/l5b7iq0VeWiJPYYcOYqHDkA9YdttQDRXVgySJ1/4oPhb5zczgQWVh5ZB+ho+yDrrudPLuq+l2EM7T6n51lQ9ZBOvOsorBPAOLfh9anwEdUv5RQ/Fvw+tS4E/Zp5UI0KzV0pqKakWuJOxSvjA7a/l+ppoDSziw7a/l+pqGCxZiB2fUVvh5Oc+RrriUQAPCfOt4RAHnkRtSZkR5Lj0Vsg2CcsMrEhuZju+VWM2pNtwQQRlJI0ExB9+keNUzo3xEx1Q3zSNY0O4n96HvirbcfqcPbtowIEAg6sBvoZ0ExEya6/eXYcKiLjeEzdZYInMkg/1fhI8iAfXxrzMTvXqV8FwHkhxBktoYnfwgn3157xl7Ttbu24C3kFxlBMK0srAeBjMPzUElq3QnJ5kfC9Hb8v6VNxBlCAzrzpdheKJbzTrPMfKpHuJeACtzE99RGPdim9tgcXwOdPej6kM5P4rRI94pBjeGKhGpI0qy8KuyzeFoj00ijjWtULa8LsjRpQ+n1p5isctqzhyyg9mBJIglR3UgsH7M+n1prxqyGwtiTEAH4DSsaW3UP4/wAErg7wd+3kAUMAP6p+YosOqoxz66RI9+xpbg7IXSQNfTvoPifF7SIZaBOh7z4DnWlVNJEydbDe1xPSZtnyYg/EUfdxSEGVzeUMDXm1/pUoPZUtHM6A/M0Jf6WXW2VF8df1pyw5GDqLNxbgqreW9Z7DE5xvox0JHMCOQpj0w4Kl2y9y+8RlFuBLK/PKOcyRHcPUUH/xRiMyMzlgn4BlUEc1nLz7zMVfLWLXFhHJNy2oIAllkiRJB1DidyPgdbMU4Rdkx8bSA+EYY9Wsd1PuHXsh1UmhOH4bJpypxasVntO9jVTVDXDYuV0EfOlPDranipVwGGTYiRORTsfM0xwoiK6wPCS2OF9SICkMNZnUKRpB8Ryim402xGXggxWDFu4l0ABCADECCAdPcAfOi7X3/o3zFE4vDdZaVdpJ9+Vo+IoW2sXwO5SPlTJiUw7EbimXR5u2fy/UUrxB1FMuj57bfkPzFV4/8yIl7Izs2erZjMqy6eGWZHlr86mLN1alBJ7Pu0n4VzjmiByIb5aV0LHskaRuORq93oQdXSZ2rdcO5J/WsogTwLi/4PWu8B90nlUfFfw+v0qThzfZJ5VA0IrpK5076kRfGuOOgKX8VbtAf0j5mmQHiKW8Ytyw/L9f966jhVjoy7jcVpMYJgEGO4VrHWIAHjTvBpg3Ql3yOAIiBPeCO+fpQ6FJi9VCNMVlgjNI5gcxzp9jumN7qwbOHN8RBYZmKNGouW1WR3g7EHlSWzw5yubq7mQuyC5qFkb+oqZ8CoU9Xea3d/C65gZ7iRrBpjwJ7slZnHgBwOLx2Pm1nYWdrrZQttE3JdtCRH4Z1kDnUXGeKWmuhLBJs2raWLbHd1tz9odvaZm9I0GopdxPjWKdTZv3rjqDqjEQSNiYHaHPWeR5UvBolFLYhysZ3FIqTDXCpDDcGmfAUW6ins50OuYSCvKPHf4Vb7/DcO2HDhUziSSBGkSARHfzoGqJjFvgqn8VcY6gHb8NNOA4h2vOGEfZNGkcxTPguGQlW63JlBMkAweXPWrXiL6nDuBi1unL7HVgE6jY1EcaTsBybRQsMewfT6016Q3CuCsFZnT/AKaUYT2D6fWrBxbHJZwNl7lxbYgRIksY9lVGpNYcI31LXn/Aa4Kji+KlbSs2u4AmNdfU1VL95nJZjJP7geFF8c44MRdz5cqhQqiI0G5IEgEk9/IUCGmt+GNRFM5rK1NanSmEnU086J8XFm7lf7u4QD/S2yv9D4eVICa6nXwNQ0nsyU2naPamwzwoEaTrGpkzqefhU9hHGjCqx0M6Ti6gs3T9oohST7ajYz/MOffE98W4XpIk6k7k8z3k7edU5Qp0y/Gdq0cDEnYDWrLhVTLmVobQkc55x+lV7Lr+/nzozqmIGXc1MPD2In4iHpreuYNFxFu6rLIz2SJWTMXEO6z7JWY1BEayg4H06s4i+M/2TarqeyTyhu48p7++nHTfhwaw24VgQJM5WGq6/vavEbJh/PT15U9RU1uVZPQ9mfQ1/lRvBXi6PGR8Ko/Qjj/X2QhJJQaTvl2g98HSaunCPvk8/oaz5Rcc1eaG3cbLHj5ygAAksBr8fhNTnQUJxJJNrUiHnTY6EQe8a/CjavrliOwPe3rdbu71lcyD594t+H1+ld8P+6Xy+tccW2XzP0rrh33S/vnUDe4SRUi1FNSpXEnbEwY3j406u28P7JtKYEEn9fOlFk9pZ/mHzFT4y8XYkx7t+6as9PjU7srZ5uNUdXsBhny/ZsAeWsd4Ok+XpQqWbCEFbRBBkHSRzBBIPOnfBeCp1ZxGIJWyugA9q4dso8OXv2ij7V21iMNij/D27S2lBtso7WczALfiOgnzq0o448IrNzl3EV/iCOuUvdgktBClQx3MCNahQWojrAPO1IoNlqMrT/VRXDYr1ku9C7pF0cS/cVkvKpy5SRaOU66SC4giTr4+FL//AAG6pn660wOwKuCY8pj1NWGK4YTQy6eLd2cs8kKbHR26olDaX/5NfdE86euLiKS1pSCNRIAIB1MTz/45zJgOE3b89WhIXdpAVfNiQBTDGcAv2bK3Wu2SkdiLkk8yEEQ3foaRPDC0lIfDPNJ7C2xhLZMlWs8jmDEH1A0p6mCti0zW3VoEGDsdNxVbF4k9rtd4JozFcYt4XDvcca3FRUUbsRmEDw0JJ5AUvL06ilKyYZnJuNCjDuFtsSYA3J2FVPjfE2xF0MxJRFCW15Ko3Md5Op9O6ocZxN7vtEBZnKNv9zQ01m4OlWOcsj5fyHtm4rgDWu5rhjrVxkHLGtzXDGuqgkw1s7VobVtdq44ItmYPy3nkR416x0bkWEV7huOBqSZOpJidzG0+FeUcPPbUd7KP9Qr0BMOfwsVPw94gireHpF1EXvTRn9V6R/wpx2tO/wCC4IndpTTD4shs2g30Gg15eVUPCcRu2PbBjlzQjvn8J8dqsWD4qrLmn005nvmIpGXoMuN+HdFnD6V6fNHxPS/P7jjj563C3E5xIPcw2NeGcZwZV840VjI7wSAxBG4hiRPlXq/EeKl0ISI5yQDHOJ9d6qXSbhjSLlpCUe2UaV7IW4Itkt/MLhX1ynYmm4+nlHFJy/KEZOshPPGOPflN/Hj6Af8AZ7jOrxSg7OCvvMj4xXsvBh9smk66+414FwS+Uu2XH8yHzh8sf6a+nettWwYgbnTw0NZmaEdSm3RpRltQJi8Wf4tU/CEnyJY/QCm815/iuJN/GBwwYnYAiCB3+NXHg+P65M+x1B7geYFBjypyafNhSWyC4zaisoG/xbq2K9WxA2IIgiAZ98+6sq3pYFHhXFdl8z9K3w37tfL61ri3sr5mt8NP2S+vzNLGdwl/KpVqKakTaoJJ8OO0PP8A3qayhd1UaFmC+rGPrXGCaLikiYzGPJTU1pyjKw1KkMPMGRWh0vsMp9R7SHvTZ8r27C6W7SCB4nn7o9576G6P8Ka6jm5cZMMpBcA6O2kADadtfL0ZcTx2CxJF13uI8AMgWSY5TBHhM0vv9KCB1dq3bFkRkRhMFTIcmdWnUzI09SyKlp0pb+Yp1qtjTFdD7IuKSDbtKjvdIZoH8gBYkzuT5bCRWrnQvD6EtdtgIXeSsqD7EmNDE6a7HXTVQOll6FVgrgPnOaZdtxm12BggCB2RXR6Z3YYFEJa4LkmdIiFjYxAifnrUaMq2snVjfY2OhuS1mvOUZlJVAoJn8KHWWdj+FRp31ViKe8W491txriW8juIZixZgIAKpoAgI7tfGgMBasHN1zXFP4SiqR4zJB8oqxDXVyES034S3YHhtvF28PbS4v8PZRWu2wSGNzWc4iNSN5/mjvofpDwS7jHt3LLWzaYZLQkrCqNYBXWYJkco5a0vXpDZW2uGtB7dhj9tcMG7cH4gADCyIG+3xYHplZy3WGZG+7sqq6rZAHsn2VZjOvKF0OWqrU07X5/Y9ODVMpNy2VYqdwSD5gwar/wDaLH8TbUfgshf9TT8qs16/nuZiAoJHZXYKIAHjoNzvvVS6f3w+OeNQLdsD3E/Wp6lvZM7Aluyug/v971JNcgVlVR5s1GTROGwbPsNO+usZgerAOupgyfD/AGqGyUgJt66Nc866auOMFdLXArsVxwbwkTet/nX4Gr8pqicC+/tfmPwBP0q9qK2vR3sP4nlvTj/2RXl/Iywl8ZcrCRXF3h6e0hKnaATzOvpUNpK71rQrcw1NpE1rBBYk5tAIJJEDYb8p9KsHD+NQvVHtIRlKHVSpEEeUVWesassk5x50ueJTVSH4upljlcbsrHSro+cHfypJtljdtN/Q0FUJ/mV1ceWU86tV7pWxUqLkhmJbUiSQFCgbACK6/tCtZ8PhTz6xl8wcnyJ+Jp3g8Cr3EXIDLAbDvFeR6/Fqei/ee76aTyY1IWdI8MuEui0GLXOpVmI5M05l8uzI86YdHemttLBLELdDdokQCo1ygd52onjFtLuIuOyAksRJGsDQfAUKvCbJ/wDTX3VQfS024uh+hk3EumLNcJsvmtn2Tl5cx2tdDIrdc/3PZ/kFZSZdHKUm9XzZ2hlH4qeyvnWcM+6X1+ZrXFfZXzrXCj9kvr8zWt2Gdwzn61ImlRGpAa44Iwu58FJ+Kj61K5qLCaBz/SB7yD/20w4Nwd8TdCLoIlmOyr3+J7hWl0z04rZRz75KQFmqfhV/JettyDrPlOvwmrunQTDAAFnLHnmAJ8hFV/pF0XbCw6MXtkwZiVPIHkQe+mLNCWwt45IYYjBW0SIBNgta83v5IPjlDN/lpRxbH21usJS4qvcGQWVQroyqMwHaAJH+Wny9AiVBOIcMYZtJGcDfcaiTBpb0o6P4i3aztea/bU6zOZZ0zQSZHLfnS8coXyFJSrZG04baMIRaIAw4hQwvBna0GLNoCpzN37ikXG8gICCxEnW0XJjkGDHQ+XjVmsdD8X9516K7BC0idVKsgmI0KrsOVLekPRXEpaN1+oKoJPVqFaDEkgIuaP1o4TjftC5xdeyVZjUZNO+IdEcRZs9c6jLAJAMss82ER7iYoPB9HsRestet281tZkyJMbwNzHhVhzhV3sJUZXVAti3mIAEknXy7/n7qo/SV5xV3zUDy6tKudm/BMfyke8fv30s/uu2bty4RnIJOUnTeBpzga1T6yahV92WMDW5UrGEZzCgk+G3qdhVhxHQs2sMLzuC7NGQRlVdZJPM6co351MFKAagKe7lHeKZOSbS7sDvO87iIk/8AFYuXPO/DwWNRT77QIBqHESbYYxGaI5zBM+UA+6rSeF2xZullgSkGJI1JIE7chVXx9oLseyToD6/qffVmLuiVwAiumrla7NPJORXQrmtiuOGvRxZvp4SfhH1q+WLcmqT0TQdax7lj3n/81eLF+K2uhTWL9TyXpiSfUJPsl9xglmBWGzWrNyaJUTVltopRUXwD9TUuEw8uKmyVI+Kt4azcxF32LYmBux/Ci/1EwB50qeTSrZYx4NUkkJemWIDY7B4cfhUuw8XdCPXLZPo3jV/6EWj1rMRoUIH+Za8O4Rxhr3Ebd+77Vy/JA5BsqKg8FWFHgK+h+i9pVXRMrHTxMRJ8+0K89llqyWexwx0Y9JVeLN/5i7/7jfM1ElEcfw5TE3P6mzDyOvzkelDW6QyyuAhaytqK1UEnnnFh2R51Hwr7oeZ+ZqXi3sDzqLhP3Q8z86PsR3DK7tMPjHwH61zXaLpXEhWG9i5/g/7p86uf9nUZbx59n3dqqMlvQnlIHwn6024Jxl8K+YDQ6FToGXca/I1oKDeBUVNUfWtP3V9AzpQbpxzDWTlFsc4gRl/xT6zVy6SL/wCVYNuTbX1LoNKWDp3YMEq4jwBPkDOgpLxbpab923ClbSOGy/iYgjU8tpgfsL0ynvVUhkZaWot9y9cTwYupkZ2QSO0rZWkcppT0o4nbTDmznDPcAQCZaJALN6czuaRdMuklq/bRLRJh8zHKQBAIjXc6/CqrgbgW4jHYMCfIEE0UMDcdTAWVKah3s9gxtnMmXrGt6jtKQDpy7QI+FVPphhHSwo/i7jh3VCjZO0D3FVB00NNMdxjA4hAty4jLOYBiRBg68uRNIOL4ThyBHssgcXLfsuW7OYZyVkwAsmdOVJhyPSar4ovd+2rKUYAqwIIOxBEEUnw+A/hMDcSZCLeYHwJdlnxgil3S3pKtlsO1t1chyzKrAymUggx3zp4jwo7pFxO23D7zq4yvaYKZ3LCAPOTtURi7S94qW0G/zY8r4TaDXVU7HQ92xj4xST+IyuSQRJnv31kgctaecOQhg+wB8I0BP0+NVfD419yRKnQ94jKRPkBR+kmm4plLp14Wc8SxALxMBT241jXeOY1G070z4bjgwZVkNuBqQ0eZ0MTuKiTg9u8w0fNEtlZRI78p10O8VLY6OGQthx1kgjMwCsRuubYc4/ZrNi4bRHsi4jxNThtzmUwV2Ag7fGffSH72xeaFHVZG8WzuEgHlvNX+z0Ztt1jXlNxLbHrVWczMRJCZWEMJPuqj4zgF23Zu3QrC0zZYO4XMroG8RC6jx7zVrE4KLVOw09hItdmuFrunBHJrYrDWCuOH/RVYzt3kD3Cf+6rbbOlVvoxa+xB72b4GPpVhtmK9D0kaxRPGek5auol+37bB2GvcjR1s0rXWmODbN2T7Q2Pf4VYkjOxy3oaYYgLmYwBMmvNun/SBr1xbAPYTtsO+43sg/lSPVz3VculWONjAs4EwygjvJMLPhmInwryE3CzFmMliSSeZOpPvrG6vJXhR6n0bhbfrHwvr/X8h/DHy3LbbFbisD3EEEH4V9V8LwCoqQSWVSpOupYhnMeLCvk5WgT3a/CvpPjvSBMPh7LXFL3jGRQYglZkkfhAie8xWXkelWb8FZPx3o9ccFlIYhmIHPK3ay+JDTHnS4dF74E5QfAMJra9KLrWGi4qsqhg7LGcEmFGkTHy9zfgPSU3s6OuR7Sr1k6TOzqp1yECZqtHNCYdNIrZQjQiCNCPGsojHWytxgxBMzPfOs1lEEea8X9gVDwgfZDzPzqfiw7FD8JP2Y8z8zR9ju4d+/jXamoS1dA1FE2F2cWFBBQNrM5oOwBGxnYV02Mtwc2YQNpBMfyrMa0DnoXH3yoADRPMaHTaDuOdPhlnHZMRPHB7tDF8ZbjMq3VGvthOW+uaKiucYw+2dp59iR/pJpNYuO5Ayl45HY+fM1IOAOTrCDu/cmnxz5CtLHDuM/wC97Go6yf8AA/f5V2eIYYZZvgd/ZYa+opTcw+Gs/e3AT3Ax8BJoLFdJrJGS1ZB7i2g+p+VG8+Rb2gVig+Ex8uOsEwMTbjvk7e6u712z+HEWmOxAcae+qDaxJJIIHaPLTWuhDOgaShZQdYgEiZPIROvKo/y50uP2LD6bCsWrU9V8e49BKJHZu2578wkyBpvoBrRLcLtsw+1TadCN+6o+lnB8BasfcqLiWzly3CLjM2iFp9pQZksDAmN6pJwegzEFnWQAJzRHajeNhVeXWT2aQHqkk07p+ZdcZY6u0+VpDLE+LHKNOehqhYfEkLlBPZ8N+QI8DTOzc0CWuxezgTAzayDHJl0OnhRvFujJt4drjH7UlerC5crAiSx3CjeIO4HfQNvM08nw87+QbxaEtPFX/Qowy6Ao3bZgABoSWMd/PvqwX7FyytskrdCsGbLmDW3UGRJEkaROxjxpBwPhuIvBksIxZSC2wynXLqxEHQ+NOrJyFzfFwXHuqOrV/auMoF180HKBbGaNjtNKUai0l3/P0IdcDTA8UYNLvlW4Vb2pOVzo+mg0BAnmOVSdOcOLVjEopPVsrQFIKi4PaBM6CADljme6q9xOwUgDI4zEyojMNVBbTRxBkfSKI4pxx3wF60ykqQSH5jKAFB7xpBJk0CyPHJQb/VeYKSKGtd1ytdVcDNGsFYa0dq44uvR61Fi3HNZ9+v1puKD4LaixbHci/IUflr1GGNY4ryR4Hqp6s0n5v6nVuKa4S0CKVIKZ4VoAo58CMda9yHp7bJ4Xe5w1s+guJJ91eQ2969u6Q2es4diFG5tNHmBPzrxFDrXnurXjs9p6OleJoMQfv0r6dw/DbeLwmELDMFW1c13IKjf1gkeFfMdvlX0r0S4mVwWAlS3WWUUsNlyoIJHkDPkazc8oxVy4tfP+6NOO24T0qxCLYuSlq5cA7KPGon3jSTSzo/g2vj7XJNsZRcSCSSYC557awImrBxPhtvEKRpny9l9JE7Ed4+dVLoxhHw142njsaGXgHmDqNTBkVUl48iclt5PZ/H4DYtVTLh/dxUAKEgDmuvyNZS3F9Y7FkbsnvbbwHh+tZUPHCOyv/wBP7nK2eQcYXsUJwofZep+dZWVbXAT5CHrg3KysqSDkGguL8Q6kA5FckwM0wPGARNZWUSAlujnF8cu27CMMssSNBAA1jQb+tV3F8avXNGuGO4aD4VlZTW2JjFC5Rqa7tWGYHL3b1lZQSGF16U9FMPZw9nEWC6Z1UG2xzAuVDFg5Mr2QxIggmIy0j4V94ngQfUagVlZT+lk5YpWJybMsHFMW1+7L9uFjLAEBWzaeBkmO/uoHj82AptTbJLqNiwXMFBkaAkjlOg8aysqo23OS/wCrpfM5di9/2eWLT4CyXtg3DnGYqC0q57QPn8tqR8W4mq4Zltk37lhVtKXABlbgTPJ0zBoI05etZWUvW9Qy6SoddIsOOHXExIe4wuJkvDsksdFtXBtqAGnvzVVOI9Jjec3FX7NVJytEi4ARbbQT2pgwdI3iZ3WVOp0TLZgFq4bjgT2jB7pZhJnlRPSvo3iLGFe6/VhMyhlViSMxASOyJ1knu8aysqMMFKOpi63KQK3WVlXAjVauHsnyrVZUMlcnpOAPZA8BRRQ8qysr1kOD51m2mzENG2sSFGoNZWUTVitWl2ixcNZWtwdQRsRuDuDXifSXhtvD4u5assWtqRlmZWfwa7x390VlZWH1iVX5nrfRk3aXvX2+4Ole/wD9nuKf+Fw4uCbJshQNCDBjNHKTM+dbrK8/13sJ+538mbpeltAwcokbaCR5d1VzpVgjnW5plICnvkSdfT5VlZT9K0hx5AbV0gaVusrKVSG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0" descr="data:image/jpeg;base64,/9j/4AAQSkZJRgABAQAAAQABAAD/2wCEAAkGBhQSERUUExQWFRUWFxoYGBcYFxoeFxgXGRoZGRYVGRgcHCYfGBkkGhcYHy8gJCcpLCwsGB4xNTAqNSYsLCkBCQoKDgwOGg8PGikkHyQqLSw0LCwtLCwsLCwsLCwsKS8sLCksLCwsLCwsKiwsLCwsLCwsKSwsLCwsLCwsLCwpLP/AABEIALcBFAMBIgACEQEDEQH/xAAcAAACAgMBAQAAAAAAAAAAAAAEBQMGAAECBwj/xABDEAACAQIEAgcFBgMHAgcAAAABAhEAAwQSITEFQQYTIlFhcYEykaGxwSMzQnLR8BRSYgcVgpKi4fGywhYkQ3OD0uL/xAAbAQACAwEBAQAAAAAAAAAAAAACAwEEBQAGB//EADERAAICAQMCAgkEAgMAAAAAAAABAhEDEiExBEEiYQUTMlFxobHR8IGRweEUIzNSkv/aAAwDAQACEQMRAD8A10qeYHcv/wBqLwFz7JPyL8hS/pMZg/0x8W/WjMGfsk/KvyFAMCCaJw/sx++VCPyP751PaOg/cCiQLCUPl5/qKd8Ks57eUgaHQnmZ5UgFzfb15evrRFnGtlCiQA0wD9fPWic1FWxclZbmwzBYDlW5Ek6+m1D8b6TnCosqXaQC2w1pRxTiztZDCBBEmdyNIEVV+keIu4p13yxqA0bcyCDJ/SoeaF15WKpnq9jiltsozrLRAnXaaX9JuO9TaGTK7M2UqTqQdDEV5xYwN8G2bVwAqdWMz4CKnxnAMQ7rcZkZ1k6EgyfGKCeVJeYasAwXE+qu3DmILkdlgIWdQMp0MDSZ5ClX8awuFLZC5Qe1oMxI1idNjpRfEeC4kW4a07E6s47RneNCT60rw2IsgZbiXNSQGU6iN5UiD76puUvsMitT3G6YULDGZOuYyM08waMS6CZ0JPPmfPvqHg4eLq23zquUKraSPyMYnlp3VGmR7nVvbNm5BMgdnQEyUbXlyNMjksc4E+JTMIkjnI302+MVq6T1b/lqC1h2dWa2wuDTVZ2/KRM7VuyzlLgYgwvdtU6rshxoXp93/iNWDiObKpAJUASY27teVIbK/Zf4jVhv3imQhspj9NK85v8A5Necgn7JPiOJpZwql0Zs4IGpA1/mjUjwqum+lkjTRtRl1FNOLvbvLbViVgbpEA+KcxpyIpG3ALqEvnDINc6awP6lOq+orcwxqCTOjJlsHSsm2oBChQokLBIUyJ79dabcY/tFSE6kZyVE9kyrD8M85ry6/wARPs6DlJJPrUH97BPYMkjViBv+m9XFKQOhPkd4y8b95rhTLnJYieca/GuhwJXWGJBjQiSPHT97VVLnFH1kxO/jHP3E11b42y7e88x3UDxJ9ifCNm4f1dyc3Z2JIkkc4PLvoDF8VVRltgBecH2tt6E4hxhrwUAbdw5d3776XBD3a9xmphijF2DxwNrPGo2j3UywPGBMkCPDSKq0eBFTWWI21pjimSpF/scRV9Ds2kgCddxRN4ZZJAKjYciIG/iTM1TOH8Qg1b+G4wOIO3cflVHNgT3WwbgpgtuySfs11czA7/AHkKMwaHNbzEtM6R7Md+nhtRPUhl0WcpiBEidASdyBoYovAYLt2gcysWgrBGY6eyd5+GtZ2aFW6FaGti0cIuXLrKVuBclsZwds0xDciNdPKm3C7zsSrR1izJ/CTPaEx9D50ks4lBiDbKlE1DDYzEFW5FdTy10qx8O4WiNmtgAezAmN5nxJkz6UPS3JaKfn+diGtxr1oAE6GK1XN2zJ3rdeh3WxB4Z0i2Hl+tFcOP2SflHyoLpC2g8v1orAfdW9Pwj5VwYYr1KsRpp5UKNOdToTHf5VKIZKiCZBk+Hwnu/2qW05JygAHU/m7gKFN4+7v/5rdjGlXVx+GZ0kwRqfhRXsBJWMuPk/wDZUIaAwiIHeapfBsYhDdpmuMwk7ADw9aY8e6TG6j2yHAaADsCOenfVf4KAt7TbuPgaHJW1C6abTL7w5CVMU5sNoK5LYconV6MfaA8tj41PYPKOdLmiEHWF0ry/pnxO22MuLEZIWR3xJ8zr8K9Pa4FQsdlBPurxa7iFd2uXGALsWygSdTNVZ13Gon4djcuYElhoQ3rsfQ/AVq1j76M7IS2yhWGdWB0KhdxvyjnUODkOuU5VJ0DSxP6b8qcYG06s0XQCQFI7W4JO/Pc1MLStDoy4sgtXra5DdsX10nLaMLLcjm7SAGDM+FMcPhb6JcF66l0ZOyQQXGmobQN75pRxjEaOuXtSATJJMHejeEbXdNMlRGW9BzktLOLS/Z+p+tOcfeZVQiYjXmuw3B0pTaH2fr+tG8aOlmHZDGhGo2XeNaxm9PVJ+cvoDDdGsRetsFLDKe9dvVT9DXGKaEJRg0jSDB9RuKKu4U5FbQ9kez8TA/SkvGrwW1pvrrW0nYaRUsa5zGfWKAe/U14zUGYCrqEs2o5k0Xw/AG9cCjQc/L9aFQTqauHQ/B6ZjzoMk9MbGYoa5Ux5wno6ipAQbbneouLdEw4kCKteDTSpL9sKpLaAak+FV1b3LrUVtR49xHhLWzDD1oLqyD+5r0XiWFN4HJbYqfxNCz5A61R+JYR7LQR6Gmwm+GV8mNe1E1h0k+NOuGYqCAw9aS2MYsayKnxOJAAyDSdTUtWAmkXXhN6SQASJ/fjViwXGMo6tlBJBKPEkmRCxGp9R8Kp/RjGMCMoPLbY8hNXK7hLly0WtoBGoXv7xrtoD76o51JcBTbcKG1nh73Gt3wy5nUKynTRAJgHQklfPUVZMBh4OYyDrpyqkcFx6b5/aWRakghtNdd98sjwq38LtsCO46iTrHeTrJqOnlUrrn5lQmx5l/IRz8/rWqNt4cc9ZMzWVdeJydjFNLY8G48dB5frRfDm+xT8o+VA8c5eVF8Onqk/KPlTjgzrKlVgaDzV2rfOuICidd6Mw/EVt2yGQMZ0MEaGPxjalYeOdcvi1VhN7qzExDRGusr8oqJSpENWF8R4Hh71g3M7WTMASLms7x2SZ86RYDok6vKX7V3XvKP/lfT3E02Du+oNq6JHNZ19zTRS8NIkm2yRzVj9QaF5I0LcXYXgsFcSM6MPGNPeNKf2E1qr8K4rEgMwMmJEf9J191FYjiN0ndCfMAx59lpoZXV0QlQw6cY3qsDeI3K5R/i0PwmvIuC4bMzGJgV6PxJxesm3fF3Kdey0wdRILBp9TSrhfRe2k9ViWWdhcQAyP6lP0pM4txaQQkwmFLXM4ByqQAQI130HnRdh2nYHXb15+NOcLwnEWyVZrFwEkiX7R884HuqccMdQfsgAZ2B+BGldjUoqmg0xRj+j7dS11j2YzHKe1EydD4eNS4JFm8VhR1cZSdfPfX/em3SC4v8I4Y5MyhRoTv4d1Cpw9kV2KqBkiV2Pj4TSoQepPzYUuGK0XsHz/WmvEcD1gsySBlO3kvOln4T6fI0+xQOSyRtlEj0FZOVf7m/N/QmB2/DJtjJGmwB2HcDVR6S8KuxARoILMTsB35tuVWq7xGFgoxn+XkPHuorivSFGwPU5e136a7nn+9K0emndaua2ClNrY8UvPByxFci331rGXSzknUk1wzkDetZC7NYi5yFXjo/c+zBzZFCgkgCdeQnSqCRtXoHRXBLcshG5b+m1KzcIdgfiZYuF8dRTpdd+UNliTMbAdx9xpviuJTalRM8qB/u1UXQAeQj5bmpeG4FmXkAO/b1/Wkt2y2lSsVWLOIuNOdVHcQSZ8gYI3oXpbwQvZzmMywdOfL61aUbLEkHxEx5GaIx2HDWiYnVTHfqKhtcnV2954cmJZWgwfMUbavZgARGvKt9JLCri3RBAUKCD/NEn5j1mpeGWJ9NY8asWqsp07aL10N4Y8BlAKtpvHaGuh74mrviOG3Liotu4baycwjXw8d/Gqp0HxBRog5W7QPKRI05TrV8wV4EgePrSXplszpg3RzoettrlwmVcwBMwqgAAGJU5gx350yw7N1htzITQH5z6UZwn7vuh3/AOpqi4eIuXCdO0dZ/ccqe90vzt/QnuyfF3SCAFY6ctudZRVp5E+J+daqHit3ZGpnz9xk+z5GiMA32SflHyoXi59n1ojAkdUn5R8qIMKa4fCpFfvFDxyqS351xxKI8qivYW2xXOHJ5EFY9Qd/fXQoLGXwlxSe6Y9TQzVolDY8PthAocjUHtLznvE1tlYFjbuCSeTx8DGtIr/G+YB3FcJxHOzCOU1R9U006GWh7xXEYgXHKKXSdIUMIgeBqCxxLRuttqAAJ0ZTB9fpSzheFW5cVACpYnXMeUk7R3VcsDw/q2K52dSoMOxI3IO58KsNOXBEI9ysXsfaQdlmST2WnQjz0NHC+xsqVuBhI7TQ3zmpOlWGFtkZUtNbYxDWwcrDXQiDBE+470sbpGuTq+qAEg9hsuonYEHvoHs6BqrsbYPD9bIcAzzAIPzom5hOpICF45HNSfhXEbWdirXVOX8QVgNeUEH4VrHcYuZpDZgNBI+Mb0Sa7gSjsqHpvO6wTI/qAb5zW789WwPMVWF6WXF/9NX8iQfrTbCcdF9WXIVIQk6zVhOLEOwG6NG8x8jT+9igli2ZiUHyFV1m7J9PrVlt2ka1ZDsB2RAmM2gkVguCn1Di/e/oPi63IcAyMhJOjTvv/wAVWsdZlriTIG0Tr4Va3RBtqvIjWPLvpfawKq7OHJmdIitCMdOwalbtnmGOwJVj4CaWEa16ljejguFhvnG5OxExEedUPGcBuIASp3iI2NXYT94DV8Ca5XoHRviKMUNuBmt6pOoK6HTukEDyqn8I4YL2Js2m9l7mUmY0HaYA95Aj15b1b+k2At4IWLqLkKXTbVVO9kqSc2sk5hmnUyxnfQpx1InHPRIs3E+MKiAsYEeO50qfg9m64JtrchoknQEHbU7ily4tbtuCJB1HgaJ4VbcDL1r5eQzNt5AxVONdzTttbE/EUvIyoqpmY9qSSVUbmAY18Tyonj1w2uGX3zEMLRymdc5EJHjJFGYPCKBAEsx7RNU7+0/izEphlBCCHc8mMnInpBY+OXuplJyVCZyqJSnY9cC8HrFVxqfxCBJ33BkeFXbox0bJujPbJX8Wseopda6OtftWYjMgjzUmd45Ef6jXovB0y9UDuLWvnpO9HNleOweuES3AQQO7u747qO4dYLNoYI1mKGv7imHBEBZp/l5b7iq0VeWiJPYYcOYqHDkA9YdttQDRXVgySJ1/4oPhb5zczgQWVh5ZB+ho+yDrrudPLuq+l2EM7T6n51lQ9ZBOvOsorBPAOLfh9anwEdUv5RQ/Fvw+tS4E/Zp5UI0KzV0pqKakWuJOxSvjA7a/l+ppoDSziw7a/l+pqGCxZiB2fUVvh5Oc+RrriUQAPCfOt4RAHnkRtSZkR5Lj0Vsg2CcsMrEhuZju+VWM2pNtwQQRlJI0ExB9+keNUzo3xEx1Q3zSNY0O4n96HvirbcfqcPbtowIEAg6sBvoZ0ExEya6/eXYcKiLjeEzdZYInMkg/1fhI8iAfXxrzMTvXqV8FwHkhxBktoYnfwgn3157xl7Ttbu24C3kFxlBMK0srAeBjMPzUElq3QnJ5kfC9Hb8v6VNxBlCAzrzpdheKJbzTrPMfKpHuJeACtzE99RGPdim9tgcXwOdPej6kM5P4rRI94pBjeGKhGpI0qy8KuyzeFoj00ijjWtULa8LsjRpQ+n1p5isctqzhyyg9mBJIglR3UgsH7M+n1prxqyGwtiTEAH4DSsaW3UP4/wAErg7wd+3kAUMAP6p+YosOqoxz66RI9+xpbg7IXSQNfTvoPifF7SIZaBOh7z4DnWlVNJEydbDe1xPSZtnyYg/EUfdxSEGVzeUMDXm1/pUoPZUtHM6A/M0Jf6WXW2VF8df1pyw5GDqLNxbgqreW9Z7DE5xvox0JHMCOQpj0w4Kl2y9y+8RlFuBLK/PKOcyRHcPUUH/xRiMyMzlgn4BlUEc1nLz7zMVfLWLXFhHJNy2oIAllkiRJB1DidyPgdbMU4Rdkx8bSA+EYY9Wsd1PuHXsh1UmhOH4bJpypxasVntO9jVTVDXDYuV0EfOlPDranipVwGGTYiRORTsfM0xwoiK6wPCS2OF9SICkMNZnUKRpB8Ryim402xGXggxWDFu4l0ABCADECCAdPcAfOi7X3/o3zFE4vDdZaVdpJ9+Vo+IoW2sXwO5SPlTJiUw7EbimXR5u2fy/UUrxB1FMuj57bfkPzFV4/8yIl7Izs2erZjMqy6eGWZHlr86mLN1alBJ7Pu0n4VzjmiByIb5aV0LHskaRuORq93oQdXSZ2rdcO5J/WsogTwLi/4PWu8B90nlUfFfw+v0qThzfZJ5VA0IrpK5076kRfGuOOgKX8VbtAf0j5mmQHiKW8Ytyw/L9f966jhVjoy7jcVpMYJgEGO4VrHWIAHjTvBpg3Ql3yOAIiBPeCO+fpQ6FJi9VCNMVlgjNI5gcxzp9jumN7qwbOHN8RBYZmKNGouW1WR3g7EHlSWzw5yubq7mQuyC5qFkb+oqZ8CoU9Xea3d/C65gZ7iRrBpjwJ7slZnHgBwOLx2Pm1nYWdrrZQttE3JdtCRH4Z1kDnUXGeKWmuhLBJs2raWLbHd1tz9odvaZm9I0GopdxPjWKdTZv3rjqDqjEQSNiYHaHPWeR5UvBolFLYhysZ3FIqTDXCpDDcGmfAUW6ins50OuYSCvKPHf4Vb7/DcO2HDhUziSSBGkSARHfzoGqJjFvgqn8VcY6gHb8NNOA4h2vOGEfZNGkcxTPguGQlW63JlBMkAweXPWrXiL6nDuBi1unL7HVgE6jY1EcaTsBybRQsMewfT6016Q3CuCsFZnT/AKaUYT2D6fWrBxbHJZwNl7lxbYgRIksY9lVGpNYcI31LXn/Aa4Kji+KlbSs2u4AmNdfU1VL95nJZjJP7geFF8c44MRdz5cqhQqiI0G5IEgEk9/IUCGmt+GNRFM5rK1NanSmEnU086J8XFm7lf7u4QD/S2yv9D4eVICa6nXwNQ0nsyU2naPamwzwoEaTrGpkzqefhU9hHGjCqx0M6Ti6gs3T9oohST7ajYz/MOffE98W4XpIk6k7k8z3k7edU5Qp0y/Gdq0cDEnYDWrLhVTLmVobQkc55x+lV7Lr+/nzozqmIGXc1MPD2In4iHpreuYNFxFu6rLIz2SJWTMXEO6z7JWY1BEayg4H06s4i+M/2TarqeyTyhu48p7++nHTfhwaw24VgQJM5WGq6/vavEbJh/PT15U9RU1uVZPQ9mfQ1/lRvBXi6PGR8Ko/Qjj/X2QhJJQaTvl2g98HSaunCPvk8/oaz5Rcc1eaG3cbLHj5ygAAksBr8fhNTnQUJxJJNrUiHnTY6EQe8a/CjavrliOwPe3rdbu71lcyD594t+H1+ld8P+6Xy+tccW2XzP0rrh33S/vnUDe4SRUi1FNSpXEnbEwY3j406u28P7JtKYEEn9fOlFk9pZ/mHzFT4y8XYkx7t+6as9PjU7srZ5uNUdXsBhny/ZsAeWsd4Ok+XpQqWbCEFbRBBkHSRzBBIPOnfBeCp1ZxGIJWyugA9q4dso8OXv2ij7V21iMNij/D27S2lBtso7WczALfiOgnzq0o448IrNzl3EV/iCOuUvdgktBClQx3MCNahQWojrAPO1IoNlqMrT/VRXDYr1ku9C7pF0cS/cVkvKpy5SRaOU66SC4giTr4+FL//AAG6pn660wOwKuCY8pj1NWGK4YTQy6eLd2cs8kKbHR26olDaX/5NfdE86euLiKS1pSCNRIAIB1MTz/45zJgOE3b89WhIXdpAVfNiQBTDGcAv2bK3Wu2SkdiLkk8yEEQ3foaRPDC0lIfDPNJ7C2xhLZMlWs8jmDEH1A0p6mCti0zW3VoEGDsdNxVbF4k9rtd4JozFcYt4XDvcca3FRUUbsRmEDw0JJ5AUvL06ilKyYZnJuNCjDuFtsSYA3J2FVPjfE2xF0MxJRFCW15Ko3Md5Op9O6ocZxN7vtEBZnKNv9zQ01m4OlWOcsj5fyHtm4rgDWu5rhjrVxkHLGtzXDGuqgkw1s7VobVtdq44ItmYPy3nkR416x0bkWEV7huOBqSZOpJidzG0+FeUcPPbUd7KP9Qr0BMOfwsVPw94gireHpF1EXvTRn9V6R/wpx2tO/wCC4IndpTTD4shs2g30Gg15eVUPCcRu2PbBjlzQjvn8J8dqsWD4qrLmn005nvmIpGXoMuN+HdFnD6V6fNHxPS/P7jjj563C3E5xIPcw2NeGcZwZV840VjI7wSAxBG4hiRPlXq/EeKl0ISI5yQDHOJ9d6qXSbhjSLlpCUe2UaV7IW4Itkt/MLhX1ynYmm4+nlHFJy/KEZOshPPGOPflN/Hj6Af8AZ7jOrxSg7OCvvMj4xXsvBh9smk66+414FwS+Uu2XH8yHzh8sf6a+nettWwYgbnTw0NZmaEdSm3RpRltQJi8Wf4tU/CEnyJY/QCm815/iuJN/GBwwYnYAiCB3+NXHg+P65M+x1B7geYFBjypyafNhSWyC4zaisoG/xbq2K9WxA2IIgiAZ98+6sq3pYFHhXFdl8z9K3w37tfL61ri3sr5mt8NP2S+vzNLGdwl/KpVqKakTaoJJ8OO0PP8A3qayhd1UaFmC+rGPrXGCaLikiYzGPJTU1pyjKw1KkMPMGRWh0vsMp9R7SHvTZ8r27C6W7SCB4nn7o9576G6P8Ka6jm5cZMMpBcA6O2kADadtfL0ZcTx2CxJF13uI8AMgWSY5TBHhM0vv9KCB1dq3bFkRkRhMFTIcmdWnUzI09SyKlp0pb+Yp1qtjTFdD7IuKSDbtKjvdIZoH8gBYkzuT5bCRWrnQvD6EtdtgIXeSsqD7EmNDE6a7HXTVQOll6FVgrgPnOaZdtxm12BggCB2RXR6Z3YYFEJa4LkmdIiFjYxAifnrUaMq2snVjfY2OhuS1mvOUZlJVAoJn8KHWWdj+FRp31ViKe8W491txriW8juIZixZgIAKpoAgI7tfGgMBasHN1zXFP4SiqR4zJB8oqxDXVyES034S3YHhtvF28PbS4v8PZRWu2wSGNzWc4iNSN5/mjvofpDwS7jHt3LLWzaYZLQkrCqNYBXWYJkco5a0vXpDZW2uGtB7dhj9tcMG7cH4gADCyIG+3xYHplZy3WGZG+7sqq6rZAHsn2VZjOvKF0OWqrU07X5/Y9ODVMpNy2VYqdwSD5gwar/wDaLH8TbUfgshf9TT8qs16/nuZiAoJHZXYKIAHjoNzvvVS6f3w+OeNQLdsD3E/Wp6lvZM7Aluyug/v971JNcgVlVR5s1GTROGwbPsNO+usZgerAOupgyfD/AGqGyUgJt66Nc866auOMFdLXArsVxwbwkTet/nX4Gr8pqicC+/tfmPwBP0q9qK2vR3sP4nlvTj/2RXl/Iywl8ZcrCRXF3h6e0hKnaATzOvpUNpK71rQrcw1NpE1rBBYk5tAIJJEDYb8p9KsHD+NQvVHtIRlKHVSpEEeUVWesassk5x50ueJTVSH4upljlcbsrHSro+cHfypJtljdtN/Q0FUJ/mV1ceWU86tV7pWxUqLkhmJbUiSQFCgbACK6/tCtZ8PhTz6xl8wcnyJ+Jp3g8Cr3EXIDLAbDvFeR6/Fqei/ee76aTyY1IWdI8MuEui0GLXOpVmI5M05l8uzI86YdHemttLBLELdDdokQCo1ygd52onjFtLuIuOyAksRJGsDQfAUKvCbJ/wDTX3VQfS024uh+hk3EumLNcJsvmtn2Tl5cx2tdDIrdc/3PZ/kFZSZdHKUm9XzZ2hlH4qeyvnWcM+6X1+ZrXFfZXzrXCj9kvr8zWt2Gdwzn61ImlRGpAa44Iwu58FJ+Kj61K5qLCaBz/SB7yD/20w4Nwd8TdCLoIlmOyr3+J7hWl0z04rZRz75KQFmqfhV/JettyDrPlOvwmrunQTDAAFnLHnmAJ8hFV/pF0XbCw6MXtkwZiVPIHkQe+mLNCWwt45IYYjBW0SIBNgta83v5IPjlDN/lpRxbH21usJS4qvcGQWVQroyqMwHaAJH+Wny9AiVBOIcMYZtJGcDfcaiTBpb0o6P4i3aztea/bU6zOZZ0zQSZHLfnS8coXyFJSrZG04baMIRaIAw4hQwvBna0GLNoCpzN37ikXG8gICCxEnW0XJjkGDHQ+XjVmsdD8X9516K7BC0idVKsgmI0KrsOVLekPRXEpaN1+oKoJPVqFaDEkgIuaP1o4TjftC5xdeyVZjUZNO+IdEcRZs9c6jLAJAMss82ER7iYoPB9HsRestet281tZkyJMbwNzHhVhzhV3sJUZXVAti3mIAEknXy7/n7qo/SV5xV3zUDy6tKudm/BMfyke8fv30s/uu2bty4RnIJOUnTeBpzga1T6yahV92WMDW5UrGEZzCgk+G3qdhVhxHQs2sMLzuC7NGQRlVdZJPM6co351MFKAagKe7lHeKZOSbS7sDvO87iIk/8AFYuXPO/DwWNRT77QIBqHESbYYxGaI5zBM+UA+6rSeF2xZullgSkGJI1JIE7chVXx9oLseyToD6/qffVmLuiVwAiumrla7NPJORXQrmtiuOGvRxZvp4SfhH1q+WLcmqT0TQdax7lj3n/81eLF+K2uhTWL9TyXpiSfUJPsl9xglmBWGzWrNyaJUTVltopRUXwD9TUuEw8uKmyVI+Kt4azcxF32LYmBux/Ci/1EwB50qeTSrZYx4NUkkJemWIDY7B4cfhUuw8XdCPXLZPo3jV/6EWj1rMRoUIH+Za8O4Rxhr3Ebd+77Vy/JA5BsqKg8FWFHgK+h+i9pVXRMrHTxMRJ8+0K89llqyWexwx0Y9JVeLN/5i7/7jfM1ElEcfw5TE3P6mzDyOvzkelDW6QyyuAhaytqK1UEnnnFh2R51Hwr7oeZ+ZqXi3sDzqLhP3Q8z86PsR3DK7tMPjHwH61zXaLpXEhWG9i5/g/7p86uf9nUZbx59n3dqqMlvQnlIHwn6024Jxl8K+YDQ6FToGXca/I1oKDeBUVNUfWtP3V9AzpQbpxzDWTlFsc4gRl/xT6zVy6SL/wCVYNuTbX1LoNKWDp3YMEq4jwBPkDOgpLxbpab923ClbSOGy/iYgjU8tpgfsL0ynvVUhkZaWot9y9cTwYupkZ2QSO0rZWkcppT0o4nbTDmznDPcAQCZaJALN6czuaRdMuklq/bRLRJh8zHKQBAIjXc6/CqrgbgW4jHYMCfIEE0UMDcdTAWVKah3s9gxtnMmXrGt6jtKQDpy7QI+FVPphhHSwo/i7jh3VCjZO0D3FVB00NNMdxjA4hAty4jLOYBiRBg68uRNIOL4ThyBHssgcXLfsuW7OYZyVkwAsmdOVJhyPSar4ovd+2rKUYAqwIIOxBEEUnw+A/hMDcSZCLeYHwJdlnxgil3S3pKtlsO1t1chyzKrAymUggx3zp4jwo7pFxO23D7zq4yvaYKZ3LCAPOTtURi7S94qW0G/zY8r4TaDXVU7HQ92xj4xST+IyuSQRJnv31kgctaecOQhg+wB8I0BP0+NVfD419yRKnQ94jKRPkBR+kmm4plLp14Wc8SxALxMBT241jXeOY1G070z4bjgwZVkNuBqQ0eZ0MTuKiTg9u8w0fNEtlZRI78p10O8VLY6OGQthx1kgjMwCsRuubYc4/ZrNi4bRHsi4jxNThtzmUwV2Ag7fGffSH72xeaFHVZG8WzuEgHlvNX+z0Ztt1jXlNxLbHrVWczMRJCZWEMJPuqj4zgF23Zu3QrC0zZYO4XMroG8RC6jx7zVrE4KLVOw09hItdmuFrunBHJrYrDWCuOH/RVYzt3kD3Cf+6rbbOlVvoxa+xB72b4GPpVhtmK9D0kaxRPGek5auol+37bB2GvcjR1s0rXWmODbN2T7Q2Pf4VYkjOxy3oaYYgLmYwBMmvNun/SBr1xbAPYTtsO+43sg/lSPVz3VculWONjAs4EwygjvJMLPhmInwryE3CzFmMliSSeZOpPvrG6vJXhR6n0bhbfrHwvr/X8h/DHy3LbbFbisD3EEEH4V9V8LwCoqQSWVSpOupYhnMeLCvk5WgT3a/CvpPjvSBMPh7LXFL3jGRQYglZkkfhAie8xWXkelWb8FZPx3o9ccFlIYhmIHPK3ay+JDTHnS4dF74E5QfAMJra9KLrWGi4qsqhg7LGcEmFGkTHy9zfgPSU3s6OuR7Sr1k6TOzqp1yECZqtHNCYdNIrZQjQiCNCPGsojHWytxgxBMzPfOs1lEEea8X9gVDwgfZDzPzqfiw7FD8JP2Y8z8zR9ju4d+/jXamoS1dA1FE2F2cWFBBQNrM5oOwBGxnYV02Mtwc2YQNpBMfyrMa0DnoXH3yoADRPMaHTaDuOdPhlnHZMRPHB7tDF8ZbjMq3VGvthOW+uaKiucYw+2dp59iR/pJpNYuO5Ayl45HY+fM1IOAOTrCDu/cmnxz5CtLHDuM/wC97Go6yf8AA/f5V2eIYYZZvgd/ZYa+opTcw+Gs/e3AT3Ax8BJoLFdJrJGS1ZB7i2g+p+VG8+Rb2gVig+Ex8uOsEwMTbjvk7e6u712z+HEWmOxAcae+qDaxJJIIHaPLTWuhDOgaShZQdYgEiZPIROvKo/y50uP2LD6bCsWrU9V8e49BKJHZu2578wkyBpvoBrRLcLtsw+1TadCN+6o+lnB8BasfcqLiWzly3CLjM2iFp9pQZksDAmN6pJwegzEFnWQAJzRHajeNhVeXWT2aQHqkk07p+ZdcZY6u0+VpDLE+LHKNOehqhYfEkLlBPZ8N+QI8DTOzc0CWuxezgTAzayDHJl0OnhRvFujJt4drjH7UlerC5crAiSx3CjeIO4HfQNvM08nw87+QbxaEtPFX/Qowy6Ao3bZgABoSWMd/PvqwX7FyytskrdCsGbLmDW3UGRJEkaROxjxpBwPhuIvBksIxZSC2wynXLqxEHQ+NOrJyFzfFwXHuqOrV/auMoF180HKBbGaNjtNKUai0l3/P0IdcDTA8UYNLvlW4Vb2pOVzo+mg0BAnmOVSdOcOLVjEopPVsrQFIKi4PaBM6CADljme6q9xOwUgDI4zEyojMNVBbTRxBkfSKI4pxx3wF60ykqQSH5jKAFB7xpBJk0CyPHJQb/VeYKSKGtd1ytdVcDNGsFYa0dq44uvR61Fi3HNZ9+v1puKD4LaixbHci/IUflr1GGNY4ryR4Hqp6s0n5v6nVuKa4S0CKVIKZ4VoAo58CMda9yHp7bJ4Xe5w1s+guJJ91eQ2969u6Q2es4diFG5tNHmBPzrxFDrXnurXjs9p6OleJoMQfv0r6dw/DbeLwmELDMFW1c13IKjf1gkeFfMdvlX0r0S4mVwWAlS3WWUUsNlyoIJHkDPkazc8oxVy4tfP+6NOO24T0qxCLYuSlq5cA7KPGon3jSTSzo/g2vj7XJNsZRcSCSSYC557awImrBxPhtvEKRpny9l9JE7Ed4+dVLoxhHw142njsaGXgHmDqNTBkVUl48iclt5PZ/H4DYtVTLh/dxUAKEgDmuvyNZS3F9Y7FkbsnvbbwHh+tZUPHCOyv/wBP7nK2eQcYXsUJwofZep+dZWVbXAT5CHrg3KysqSDkGguL8Q6kA5FckwM0wPGARNZWUSAlujnF8cu27CMMssSNBAA1jQb+tV3F8avXNGuGO4aD4VlZTW2JjFC5Rqa7tWGYHL3b1lZQSGF16U9FMPZw9nEWC6Z1UG2xzAuVDFg5Mr2QxIggmIy0j4V94ngQfUagVlZT+lk5YpWJybMsHFMW1+7L9uFjLAEBWzaeBkmO/uoHj82AptTbJLqNiwXMFBkaAkjlOg8aysqo23OS/wCrpfM5di9/2eWLT4CyXtg3DnGYqC0q57QPn8tqR8W4mq4Zltk37lhVtKXABlbgTPJ0zBoI05etZWUvW9Qy6SoddIsOOHXExIe4wuJkvDsksdFtXBtqAGnvzVVOI9Jjec3FX7NVJytEi4ARbbQT2pgwdI3iZ3WVOp0TLZgFq4bjgT2jB7pZhJnlRPSvo3iLGFe6/VhMyhlViSMxASOyJ1knu8aysqMMFKOpi63KQK3WVlXAjVauHsnyrVZUMlcnpOAPZA8BRRQ8qysr1kOD51m2mzENG2sSFGoNZWUTVitWl2ixcNZWtwdQRsRuDuDXifSXhtvD4u5assWtqRlmZWfwa7x390VlZWH1iVX5nrfRk3aXvX2+4Ole/wD9nuKf+Fw4uCbJshQNCDBjNHKTM+dbrK8/13sJ+538mbpeltAwcokbaCR5d1VzpVgjnW5plICnvkSdfT5VlZT9K0hx5AbV0gaVusrKVSGn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2" descr="data:image/jpeg;base64,/9j/4AAQSkZJRgABAQAAAQABAAD/2wCEAAkGBhQSEBQQEBQUEBUVFxUUERUVFRAVGBcXFBQVFBQYFhQYHSYeGhojGRQUHy8gIycpLCwsFR8xNTAqNSYrLCkBCQoKDgwOGg8PGikfHyQpKSksLCwpKSwsKSkpLCwpKSksLCwpKSkpKSkpLCkpLCwsLCwpKTQsKSwsKSkpLCksLP/AABEIAOEA4AMBIgACEQEDEQH/xAAcAAEAAgIDAQAAAAAAAAAAAAAABAUBBgIDBwj/xAA8EAABAwIEAwUGBAUDBQAAAAABAAIRAyEEBRIxQVFhBhMicZEHMkKBocFSgrHRFCNi4fAzcrIVFkNjg//EABoBAQADAQEBAAAAAAAAAAAAAAABAgMEBQb/xAArEQACAgEDAwMDBAMAAAAAAAAAAQIRAxIhMQQTQRRRYUJxkSJygaEFIzL/2gAMAwEAAhEDEQA/APcESUlAESUlAESUQBERAEREAREQBERAEWNXBZlRYCJKSpARYJULMs5pUBqquDeQ3J8gFWU1FW3QJpQKiy/HPxZ1AGnQBtPvVCOfJvlvzV6FEJ61a4IsyiIrkhESUAREQBYWUQBERAEREAREQBERAEREAREQGs9saBa1ldhLXNOlxaSDpO1x1H1VRh+1Vdo94PG3iaPqRBW8Ymg17Sx4lpBBHmtFzjJjhnTZ7DtcB3QEcT1Xhf5GOXE+7je3k58qkt4mw5T2obVIY8d247XlpPIHn0KsczzRlCn3j5jYAbknYBaE6mNBeNokHkBdXGfF1bAUK7rEaXO/M3TPrHqnTdfOeKV8pCGRuL+CvzTttWdanFIHlcx1P7Lu7PdmXVz3+J1aDcBxOp/U8h+qpsn7gVu8xOotbBY0NJDjwLug5L0nL8yp1m6qTw4cYsR5jcKOjS6h68sr+Bj/AFbtkmlSDQGtAaBYAWAXNEXvHQEREAREQBERAEREAREQBERAEREAREQBERAFGxuYMpN1PMTYAXJ8gpMriWhVldbAo62aYiqCMPRLB+OpA9GrXn4CtQr06+KaXsDv5j51xIiXchMHaLLfoWHsBEG4O4K48nSdynKTbX4/BFWec9osKcOajWmaNbx0iLgSQXBvK3qIXdWp1sV3TW+GmAKdNs2Lmt8Tuu2/BWXaPLxTovoxNN0vof8Are3xOYD+Et1R8xyUrsuQ5tBo/wDHR1HzqOIH0afVeZ6ZPNKHCdbGbguCsp9hqvFzB83H7KVhOxtWm8Pp1mscOIa6/QibjotuhZXpQ6DDB2kSsUUcKLSANRBPEgQPkJMLmiLuRoERFICIiAIiIAiIgCIiAIiIAiIgCIiALrrUyRAcWnmI+67EUNWClzDBYs/6VZg82R9bqt0Zky806vSGfrYrbEXLLpU3ak1/JFGs0e1j2ENxlB1H+sSW/wCeq2HD4hr2hzCHNOxBkLm+mCIIkHcG/wBFTuyY0HGrhBpBvUozDH9W/gf1FjsVaMckHu9S/sk788wjcRQq0gRqAtEEteBqb5Hb1VL7PapfRdUcI/06Q/8AkzSfqSjKxbjmYimD3Vf+VWGxZUA8Ie3gbR+byVF2dc5+nDUqrmF1bEOqhpgtY10h1r32XJOf+1Trfdfcr5N7zDPKNGBUeGk7NElx/KLqZRqhzQ4bEAibb9FAwnZ+jTdrDdT+L3kucT5lWQC74a/qLBERagIiIAiIgCIiAIij4rE6RIaXeShtIlK3SJC46xzCozmT3EydPTZRzXvdZudHVHpZPk2aUVBTzRzOMjqrTCZi19hY8j9laM0zKeGUNyWiIrmIREQBERAEREAREQFH2iwRFN9amDOn+YG7uDPExwH4mkA+Uhaj7OgKmJ75pgltcvbymq3THLc+i9DxrnCm80wHPDXFjTYFwB0gnqVoHspLdeJLoZUJEM5Nkl0eTjHyXn5ca70GR5PRVlQX53Qa/uzWph+2nW2Z8pU2V3KSfBJlERWARFhAZRYRAECIgMqBmj3Nbqb81PVfmuNDW6dy79FSaTRpi/7RomaZu5tSXW4fsuunm87lbBXyinUHjaHeqrcR2VpfCXs+cj0K43jkj6aGfDWlqmZpZhZcH5gWkRI5LqOUPp3BDx039P2XGoA4aee3Q8Codoj9L4N1yLNxWZB94b9eqtV5blGbOoVgTuDDhzHFenUKwe0ObcESF14p6keD1eDtTtcM7ERFqcgREQBERAFglFq3azD4iue4pNcGCC4iwcep5DlzWOfL2o6qshujaQ6V4/jMO4YrFGk4sJqVGuLdwxzvFBG0nS38y2TC4bFZfQ1EtNMvAc2S4s1+EOk2aNRbIChdjv5uOqmQ/wAbnVHRYhjjBHm8g/lXm9RN5nCFNMq9yZ2Y9nbNPeYpgk+7Tk26vI+LpwW5YDKaVEEUmBk77knzJKlhZXpY8MMa2LJUEWJRbEhERQAiIgCLMIpAVXm1bSNpkRMcFaLrrUQ4Q64VJx1IvjkoyTZo/wDHEHSZb+Hqu044mxVhm2SkXiRwPJUFclpgrllqge/jnjyK0T24m8KNicCHnU0weI4H9iuqne6scuy11S8hrdiTvbol6jTJpgtV0VNTLO8mBFRo9eh+xVr2bzZ1IBlSdMwQZ8KmNrtpktduOXEea5Cu11gfkVaMadpnHkuaprY2VrgRIvyXJa/Sxj2QBtw5KywmZh1j4T9PVdKkeZPBKO/KJyKM/MqYiajBJIbL2iSJBAk8IPoVU47tthqbxSDjWqOnSykA4mAXG8gbDmpckjGi/SV4Z2z9otR+JZiMOX0O5D6YAfIl0SXhpLXXED+y63+2fF93vS90tJawl0kgBwvZwvY8earqJ0nr/abtLTwVDv6oc4ag0BsTc732A4la9l/tbwdRup/eUjaBp1zJgQW/eF4xie0LsTq/iKtR7pmS7wucGESWRE6QBI+fNV+CrtpeKmdTi0xqAAbY3PAmJ9VRyZKSPeR7Q8JiGmk91Onra4VG1nRz8IAF3QJ6SNyVF9m2Io0zVpGqzvnOkMNnFjRAJJ3uSYHMrwahQcazNPjkjxBxveeMR5q0zPNmfxD9yRpuA0wRcX3IWMk+7F/DIpM+lc1z2jh6b6tV4Dad3xct5SBtPVTqdQEAggg3BBBBB2IK+V/+oGq9xY5w1kAzImCBA4RcWPFXeWe0HHU/5FPEFrNWstLWa2taZeA5w8DbGR1Oy6FJ+RR9HoqPDdssK7Q01Wse8NLWO946iAIA3uYtyVyysCYBB5wrWVOaIikGFkLCyAgMoiKQEREBghaznmQuJ1suN44j91syKk4qSpmuLLLG7R504FvyVfWzSrScX0z/ALm3hw+x6rfM2yEPBcyA7lw/stOxeXkSHcDGy4J43Fnt4OojkW534PHU8SyWGHj3mmzgfuOq5NcQYK1bHZe5jtdMljhcEWIUjB9pnEiniYB2FTaf9w4eaKWx0ft3RttDMjtuOK79c3FlTBtpFxzC5UsUQblT3WuSrxxfBV9qOyTn1G47CHTiKZLtPhLahLSJGqzanXY8b3XnOZ57UqMazF1q2tkt0vboIcXQ8c9Z4uI2McF7bSxMqv7T9kaGMpjWNNQf6dVoGoGIGr8Q6H5LSORPk83Pg3tHh9dw1fyy10ARqkfDJIPTbquDdIaA1skRqmIuRpLbfi3nkpud5DWwVU064aAf9N8NLXjm2em83k3UGo6k0Nfp1XNoBggg3b8/nC6VxsefJNPcx3etxLxLvhuWybCG6bEC3GwhYxVcta1pAcJIcIiDwMn3+Kj4jOgSNI8PHwgGBvcbHfylRnYkugga4GxA5yRzAulFbLeg+ZDGljXFhAHAgiARwkza0KvxNFj3Oc50QSTvfn+nqpGX1Q5paAGtJvJuCb+7vEDfoplfDOc1z50wQSdTRIixsOceWyjhktWVLGx4WVC24cIJ47mfl9FyAHi71hPw6xM32PqN/NZq4Vrr6wSBI8UzxIjjuBb91ydgTvPhHHVJA5Rw3hXKmcPVDJAJAg6DuIF5BHW3RbZkXtMxODZVbScKzDpYHOk6NMkljSYmDF+QWoMwlMgMJLLwXOLtJImTAHAwV3YeqKVyQ8GwLmhzXQIgRxvx2VWSfVOU5uKlGm93hLmNJBIO7QdxZWQdK8X9mfbapXqDC1NJa1hLDHikfD0A5R816ZTxDm3Bjp/ZUWRrk37KkriXqKHhMfqsbH6FS1snZzyi4umZREUkAIsLKAQsLKIDCp87y0OBePzfurlcXNkQVScdSovCbg7R59jMDNlreY5Xut6zPC92/S73T7ruQ5HyVXi8F85XnyjWx7WLLas0rAZpUw50mX0/w8R/t/ZX2GxDa41UnTz4R0hRcyyjkFTYZ78PV1t/M38Q5FZ/c6dpbo3Ki4ixVlh6+yhYXEMqsFRnHhxHMHqFzbUUUU1XsyVmeVU8TSNOs0PbuJ3aeDmngV4p2q7E1MI8g6jR8RbUaLE8nDZp6+kr26nibLLcO2pIcARFw4Agg2IIO63x5GmcuXApLc+e8E4tbIewQDohsmTbS61rSduSfwzpGgWLSXTBsB4yCCDBPwr0Htl7MCGmrl8CCXPw/A8+6J6fAbcoXmFFpZrApeIAxJIc0gifMDl1XZFqR5k4OGzLDEtBpsIMOM6BY7xcncAwIHRV1Co/3SS2IaAIm1yRPkPVcH454edN7DVMb87foudRxMtECQZJJncGJiTzjirJGbZxOGdJu1pAnVzubmeP7qS7CuaQCSALT73ij3Z2iWn/ACyw2gwtbeTAJLnExB4je67KgadW5421aWjV8EmeI3RkE2thamIpAd00kOcS+nYkFoAY4f0wY+cqprN7uwLbWs8777XHIz1XfSzAiAwuYDJDZJ2iJPHmoz8K0Eu8R6EAtJ3PrKhWS6LDJ8dVoObiKb9D92ke8W+6TEQ4Wi6957PdrqOJDWGowV9IL6bS4wSATpcQNUAi/Qr5/biGvs5ug7cgBFx5Gy3n2dYbVjWudTd4WO0Ehw8UhoJO1h/yVMnFnRhbuj2MHiN1Nw+ZEWdf9V1YfCjjKljChYRbW5tklB7Mk08U07FdsqBpaN1za6NluspyOC8E1ERbmQREQBEWEBFzLLxVYWH5HkVqLKBpl1Nw2O3L1W8qtzXL9Y1N94b9QsMuO90dODLpdPg0/FW2BcOdh6qoxmFa9hcIsr7F4U7ix6zBHIhQsdhoYGiJ4wuFnqRZQYTEHD1P6DGofcdVempq9xwv8lDxuDmPJQKFc0zpcTp+ExOn5clU053LplUibzHp6qdh6x0jqq1jiaZuDO0CJniptJ3haOKglS8FmwyF517S+xOppxuGb42kPrsE+MAXcAOIAvzC36jUUpoBELWGRpmOWCkqZ81NzIOaGuEkmfdsBxiBubX6KFi6wnwxEg/ECeFwbL6PHY/D1HaalJp4iGgT5rXMX7GaDqry1z2NPwS2PMSLRuuuOVM86fT1wzxZuIim4HTqJF48VzeDwH7rsfifEHCwhuprfdJ+KBwXoea+xOtTcw0KrarNfiNQaXMB3JAs75Lbcm9jmDp0x3ofiHR4i5xAPk1uw+avqRmsMjxDE4m+sMAbqdANyJtBIgGecKdg8DVr1BoY9oebAN8hbYcQvoHCdlcFQjusPRaeHgDj9VbUsvZYhjZ4G1h05fJUeT2NFirk1jsl2Lw1PD0zWoA1QLGqGF7Y2Ei0eXNbTRe2n4A3S0bAbCb2HnK72Uukrk6mDeLbFZ2zS4nA5gAbQunEZuGm66cVhGm2x6LoZg5EP8QmPJYycuEbxx46tlj/ABzXDf8ASV20qkX3mF1f9PbpMCHNXZRpksafL9VamYS0VsW8IiL0DgCIiAIiIDAWYWFlAU2bZbu9v5h91Q1KINjw2W7ELXs4wGg6m+6fouTNj8o7enzfTI17EUOaqMbhJC2A1ODvkfsVFxeGXIegnRr2EzA0XaX+Jn/Hy6dFsIEgOBkG4I2+SpcbgZChYHN3YZ2l8upHccWzxH3CgvzwbXRqKfQqKuY8OAc0yDcEcQVIo1FJWy5w9TxAru1hxPA7hVra1l2MqXJ6K8Z0YyxXuTzWaZB/yyjPrwwgcDA+ag98Q4+S6XPLiG9Zd9lZ5CVhou8uwdpduVNYBw9VVnH/AAgxwUhmJgbqyklsc2SEpOyc5tuXFdD6o+/2USrmHVQa+YBJZF4EML8lg+oF103CSOBB+iqauYLqp5jt5H9llrN+3sbFSxNweYg/qFnD1928jPrey1ynme3mCPRTqeM8ZP8AT907hV4UbciIvUPKCIiAIiIAsLKIAuFakHNLTxC5ooe44NIxmGLSWncWURuJ0kMfsfdPLoei3LM8rFQSLO/XotPzLBFpLXBeflxuJ62HKsirycK+FVBm+VyDCv8ABV5Gh242PMLniaEiCsjdPSzV+zeYOpO7l86XSWdCNx5FbU0cQqStlokEbgyrLD1SAlifuicyvC5jErocARIXQ4lKCkThiQJJXTVxoG0SoFUkqO5yqWbRa0q4F5/wrFbMLbqq1lYIKmyjJlbMrKI/GE8Vx7glY/h1FkIwcSTuuJrn7LLqK4dyhNmBXP6fRT8Njr/JQTSK5MpEKoPWkRF7R4YREQBERAEREAREQGFR9o8Ls8Do77FXq669EOaWm4KpkjqjRpjnolZoDsPBkKVTfLYKtcR2fcCdPiHDmooyqoDZhK85wktqPVWWEldlZiKHELrptV6/J3x7p+i4NyGofhjzTRL2HchXJVU2cF2d2VdM7Nv4uA9Vy/7dd+IK/an7Gb6iHuUn8PPBcamXhbA3s4fx/quY7ODi/wCn91bsy9inqIGrnBLBw4W2N7N0+JJ9F2N7P0uR9Qnp5FfUxNP7hYdRW6DIqX4Z+ZXY3KaQ2Y30U+nkVfUo0T+EPGPVZbguo/VegNwbBsxo+QXYKYGwA+QVvTfJV9V8Hn7cpLtgT5NcpFLs1VPwu+YA/Vb1CK3po+Sj6mQSUhIXUcwRISEARISEARISEARISEARISEAWFmEhAJWNSzCQgCJCQgCJCQgCJCQgCJCQgCJCQgCJCQgMoiIAiIgCIiAIiIAiIgCIiAIiIAiIgCIiAIiIAiIgCIiAIiIAiIgP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887" y="236381"/>
            <a:ext cx="21336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01" y="4648200"/>
            <a:ext cx="2562225" cy="1781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16" descr="data:image/jpeg;base64,/9j/4AAQSkZJRgABAQAAAQABAAD/2wCEAAkGBxQTEhQUExQVFRQXGBoXFhQXFBcVFxgVFxgYFxUYFBYYHSggGB4lHBgXITEhJSkrLi4uFx8zODMsNygtLisBCgoKDg0OGhAQGiwkHSQsLCwsLCwsLCwsLCwsLCwsLCwsLCwsLCwsLCwsLCwsLCwsLCwsLCwsLCwsLCwsLCwsLP/AABEIAMIBAwMBIgACEQEDEQH/xAAcAAACAgMBAQAAAAAAAAAAAAAEBQMGAAIHAQj/xABHEAABAwIEAwUFBQQIBAcBAAABAgMRAAQFEiExBkFREyJhcYEykaGxwQdCUtHwFCNi4SQzcpKissLxQ2OCsxU1RHODo8MW/8QAGQEAAwEBAQAAAAAAAAAAAAAAAQIDAAQF/8QAJREAAgICAgEDBQEAAAAAAAAAAAECESExAxJBIjJRBBMUYXFC/9oADAMBAAIRAxEAPwDn81izANapNaXR0rBNHFTNadqMpTzJBnyqIr3qNJ1pRjqv2atEW4Vp/Xr+CUD6H312K2Monwrl32Z2yhYokaKcKgTtCogj3V0rCgQjKTJBI+NFAZIsbUmxZGaR0M02fkjyNKMZVCp8NaxkVm+twDm67VwxDWRakfgUpH90lP0ru+NKEJ5fWuKY01ku7gf81SvRZzj4KpZaHjsmtzqKatHu0paO1MrU901Fl4h9htPQz6T+VdAwjW5X/ElB96En51QLIcv1+tauWBXB7dnqptPv1T9KXjfqG5V6S0lQA1pU9eycqdTRt5bHUrMDpSzAMUt03zbZKe8SBqIzQYn9dK6mci0WPCsBWsS6SlPTYn8qM4ixhnDreQBmOiEcyeZUeg3Jp+86EpKlGEpBJJ5AamvnHjbilV9cqUmQj2UA8kA6e/c0HgCyD8QcQPXLhUpWYnSQTA8qTLtV8561ZMKswEjSnLVqk8hXO+SjrXDaOdoHKiWUEGQY8zoasmL4KPaTpzpL+ymd9RVIyUiUoOI/4axPKoJIMRrrEK5H+ddDw++7VtObRz4KjeDXIWQQfH9bGrNw5eOhJVOVIMAlJXJ8RuB5a6UdGipN4L0VUBiR0qdWIJWgOHQ7HmCfxJPQ+MHSlt9fAjSnxQ9mWat6NnQ1XxiGTethjY2mjFqgNjJg96mVVtN3pNBvcRgGJoKSBZckKFb9qOtUhPENauY+aVzQyL1+0DrWVz7/AMeVXlDuEpReitLl3ujzqXEHxkiBPXnS51egFUs5UiQmvCrKCTyFacqccP2aXrlltfsZsyxpqhPeI9Yj1pRzvPDdp2TTTMf1TTY35pTpp1kn3U8tlwtYHOD0A8+lVtGI6mVJ1jvZieukAHXX4VHfX7bIELKlH2gCSqmsSmywv3cKUNeXiPSgrpUwozMc9qQMX63jDYVKYkTGnKaeMWpCQt1eg3E86JmqFGItqXy13rj3G1uUXy50zJQseWUI+aDXcLjFUJHdTNcl+1R4LumXAAJZy6fwLUf9YpZLAYvJX2DpTKzNKmDpTKyOv6/XOoM6UM7QwffVpwxyDbK6FSf7q9P8wqpsnvCrFaL/AHbf8Lp/xJQfmKknTKtXEV8acZPPLUhHcSCQeumhqn2rig4FEmZGtPeJ7KH3oGzi/cVEj4UoQyVQBXe1g8+6ZeOJuLVizSgLUSsQe+dto3ql4Fblasxq/Yz9mjww/tVLTnbQXVI1kJAzKSNNTE+6qzgrYAgVzy9KOmC7SsfWzUAAUyt29KCYIjWmtsNK5mjrPBahW40pRi/DoylTcyNx4fWniH0gwSBRwTIoptCyins5m2sZglQ1JA9frVuLHZtwjWNxMAnxoLH+Hc0uNaKBkDx30piylS2CYCXcnPkrx9aq5XTF410bQDZXyQheclLStFDoqQkke8H0oDDyrtVNrMwd+o5EeYp0u3RkKSAruwRuJMH5ioFMoUUxCFpESTAgHY+mtaMlpi86bfZC/iJkJRIqpW1ySoASTO29XbifDXkN5ltqyROdIzpjfRSZFVSxugpCElwpJMQEd6NiRl2Ty1Iq0VZyttF2sLaWtQQY5iKpGMpyPGrTbYq00gJzuLIOgmOUnUkA6axMxrtWgxpBUVBpsR97LP8AjIkeWU+dN0FUiuWzbihKULI6hKiPgKkeZcAktrA6lCh9KdP8UL+6PWT/ALUOnid8ffI8M1D7aG7sRdrWU+//AKVz+E+ORJ+JrKH2/wBjd/0UPKTvUJ1VRVwYBoVgc+tEQIabBVrsNfyqycHtqDpeTlAJyJKiACNMw10gyJP8JquNkqIQgEqWQlKRuSTlArtmCcJs2bDariVlKQsNJCSSojXKgn96Sc2nr0rNPwFNLZDh1uV6IJ1nYFUAnYjWOepp0cLZajtSlJgqy6lRE6xP0qZ28KmlgM/s+bQLMdqk/dlKQUzA2kxrSxOGESVFThUQrMoKUrcz3oj0ECnURXImfxQAZbVIQmRmWUGTI10+tRttkGSpS517x5+VY42QYIUnXKIElR+c8oo9rBHFA9ooso6mC4fDLsnzPuoiCDEroqUANSdIH5VTftKw1aG7Z1YglTiMvMSEqE/3TVu4g4xtLA5WkJccAIzbrn8RJ2rk+PcSPXjmZ06TIHQxHypG70OlTyeWytqYWS9aW2iqNb0IqLOhDVSoNO8PelKh0KT7pB+lV1xdF4dc94/2fjIqEkXi8DzHG0qfcM+0EH1LaD8yaRYfZ/vY5TU+JXf7xBndtPwKk/6ad8K2HaEuH2eWnTc13RdxRwSXqZ2RlaX7fKSIWgpV5KTB+dfPNmktrUhXtIUUHzSSk/EV0B/EJRDKwpJn2Fgjcj7p6g1RcdtFIcDn3VnU9Fjr5j5GpcjT0V4bixnau5lAUfjV/wBklKU6qVCUgbknpSmzWAAoGSRt40xt8HU7LqzrEJnkOcR+tahhHU26waYKQpagFpU6ElSpUAEhI1AJ3qzWRUAM255dKpllgykOCAco5gRPnVttnDtRbT0CMX5DXmpFKFoKTI9fGnY2pVcDf51nGgti9TyRoBHhSy+c+tbYi5Enp/vS66eml6hUrFl7xM+2wptDqkpWMpAPI+1HTTT1quN3pSSR0+A0A+XxrfGjC49ffQ+Hpl1OkgGSPLX5xXXxqonDyu5DlCezAW6cy9wiecyM3hOsfygj/wAXWpGUACOiY08PjSm6d1kmSdh9T4UMFKPOqCDj9oX1n3H+dRKcPMEeWopdkPWt4V+KsYMzeIrKDzq51lajWC3TmZUcqwrioUHnRmB27Tr6Q+4GmZlZJglIIlKP4jt4anlBRINnRPsl4ZUpX7atfZITKWYCc6iPaWkrBCRunNE6mI3PTxZhK+43I1UpSlLJUpRmSZMkwCekVV2OKrVKEIQ60EJGVCUvICUBIgABSkyBtoDsaYW9ylaQWSHJCin95kbOZXfPa7EgmDlzKE7CqJC5Y2eKgJKQY7wEpMjc6Kj4+O0a6NrU532yAwE5u1JhvQj2B94xmMgR48qWOXLYbK1rDwIJjuhpIAJO5OYcu9MwdqovE32lrTKWSHCSQhcFLaUzsgBUrEARsByJA1DZq+S/YnxHaWY7QLzLCtXXBKo1zJbGXumNO6OY3rl3F3H9xcLCGyW0EQVTC1aneDCao93euPOZ3VFaup2HgkDQDyo/EW9EKjSlr5GvGAS4RCtefOowO8KMvx7J8KFFHwL5DmKLUdKCZVRp2rnZ1INKtBUli7lcHdzDWUzGYEaiRsYodo9wULcOQaFWzSdIsl6zbKSFHtsyRAHaIMyqdQGxzUaFvcUcU0G0qDbXNM+1/ajfyMDzobBsJursqSwjMURmlaEgTMTmOux2nanOI/Z9cIaUVOBbgAKW0DKkkalJJ9rTQezrTxjKtk3JXo8wq/DSU5pgDSNsu8e/X31duG7a0vmHWyoFawZGykfhWkHoYM+nOud4G2lTqE3KF9kEwUqzNqzab5QlXv6+5/a8Pss3XasPOZIOVqVQkFMKBWT39TIkTpuamk0O3ZSnGn2cyXZQsKKYggSJEhR3Gmhqw8I40pKuyWolJ2k+8VeC0lwZVJCh0InX9GqVxNw4q2WHW0nsgQSAZyGf8vyoOSeB4Jxdl2LjYTJJjwFBtXEL20peOIGktJhQzq25nbkOXrXjLhVrm7p++TOniTSKLOpyRaEPgjTeltyqNd6Fw+4C1KSgyE/f2E9BU9++ACDG36+tURCRVsedhJjSlingRWcRv6gDnS5DlO0SUsiXFly6rwgfCssFxnV0EDzJFDXC5Uo9Sa1QrQ+n1q6WDmbtkwVJk1MKgRUyTTAJkqraoUmphrWMeZvCsrJrKxhSpVapqJatK0G4pA2MGHQOY25mpra8DbiXAr2TPdMEzoYPiNJoS/YyrjqAahSmsayy2+KO3OdCjCEp7rYnKIEDTmYA1oK7alhpXQx+vdRPBSJuMv4kkURcMQw6iNW3D7pn5GiZ5QgSnvVYL8TapPSKT3SII8qdoE2qh0msAW3hltJoOKY9nLE9PzoFSdKJmb2yqYA6UsZ0JHjTBs6Vzy2dEXgLYV3a0SBnQVCQFCffWtsdD51q9saUct32cKdbddQggK0Cp/hJB+JqxcT3r7agrPm6piqhZXZbuHlIGqkJXA/5iUOGP71WLD8TbUlSnDJ0idY6iqKS60yUo+qxU/cpeIOyo9ZFWPDWGgggqUYIkmEd7KSkJjMT/h9KrrDfecWjqSn6Clhu1FUrmR+KR5aflSPCseKsvn7e22spzJMaSlUg66HUmNI05ULieJKWISmR4rQPgVVXrdiTOYT0KT85+lEOtuR9wjqFH5FIqDOlRSA3OE3XTmYDYVM5O1bAJ6CVCKXPqebc7BxCmlDUoOhg7lPUfxDSrtg90Epyn/b1p2u5Q6jI6hDifwrEjxKTu2rxSRTRnWzOLTtFTwq/QlISkjz2nyrXE7oazz+k/wA6lxTg1ySqzPbN7lhSgl5s/wACjAcA9DyhW9MeG+BXn1BV2gttJM5CR2jkcjB7qes69AN6omtkpyvDOaX7hznMCJAIkRKTsRO4PWgn7kBJq0/bhY9niCFRCVspgAQBkJED3iudzVYq1ZzylWD016DrXgNeKqhIIQa3zVAhVbzRMEpOlbtqqBJ0rdtWtEwRNZWs1lYwpDctk1ARpTjCLXOhY6TSsbEUph3jjcpt1xEojzpTFOluZ7Vn+E5ZpW63CjWRmN+Cnwi8aJ6x76f3rA7W9TG/eHqD+VVLB1lDzahuFCrviSP6WudO0bn9e+sFFUxEApQR0prgaAplaT+pFLsndA6GPpTThq3KypIIGh1PgYrUC8gNhaLWw5lSSEzJA0FK23U5dd6cpxJ637ZhOUgk69JGtVlU1mAICwVEjw+UUewaUtaGmtsalM6IaJrf71SqahPjUVtos+NTvnSpMqh3w+6j9ptlK9lduAr/AKM7P/5Ux4gU0l7uewRrG09ar+G/+jUN4ea/uurc+T4pvZWnat9oFDTlvJjY9Kem8E3WzZTqUgdmdDymaV3bC1unLl1iSVRGg3rYOAqECOVG4jhSkrSWyJUkEpMjvajSBzyjTrWps0WkFW9q6PZWyuOinB/mQKmdU4kDOmJ10IPxTt5GjbHhC+SjOW0FGhzdsgDpzI+NS4pY3NsjO81CBHeBSoakJB7pJiSB6iklFloyXyQ2D+kEetMmnNKQIv0q2Eemvxoxpzmfn9Km4lew7bfO4MEe+mFlxG60dTmH4VGfceVVpF3XrlzPjS9WnaNaeGDfaywvECw4wgFTaVhSMwCiFZSMsxm22rkVzbrbJStKkkbhQKSPQ11xxzWh71pDqcrqAocp5eR3HpVYczWGQnwJ6ZycV6qrfiHBwMllcfwL1Hoobes1XMQwx1rRaCPEag+RFdEeSMtHNLjlHYEDU3Ka1TbnylJUOZIHgK0SaoIEJOlbNmoprcGKICULNZUYJ61lYI3wJgpuHkDTp60hcZhxaehUPjVot1ZbzeCtoTH4hEikONtxcr8TPvpTMNwtAVar6pUDQl23CqN4YIIebOxTI8xQt6YynqKwCG2V3h4EfOug424O2t1bS3B938q5y07rV1F20tdqXVwhOi46fSiYCw5gLeWjMAMytT03oRdu525aYUVKKoTk3M68qNxNlp69U3ZhSkrICQJ1PMg9PGr5b4fb4Hb9ouHL1waA8vAdAKJigcR8KOWiWy45mdc3QN55+J86Hs+HlFSQrnVrtrJbxXe3JKlnUJ6J/hHKkV9jLObM2pUn3fKgzUS8ccIfsbNu+k91xakEeOUKHyVVdtVVcuNOKmLrC7dlKldu28lZSUn2ezcSqDtupNUm1NSmW49BaTC00TcbGgnzqDRb2oNSZdBGHH93bq6XT3+Ju0j5GmeKtJaUeyUQFGCkHTSeQpUw7+4I/DcNEf8AyNvT/wBlNG4se+rzn36/Wnsm0a2u40mmWLl7tEqaC1BCEzlJJTufZGp33A515gdtmPlr76sXDrLarp1C/wAICdNfYB3nTnWb6xtgTyKl8aPhvIq4VGghQR93bXLNY/xC5cJyuOOupEaSSmdx3U6cp25VcFPrTKUqDaZ9oNpkD3E1WMbS4ps5n1qQk5QglQ0/hQTHwEVJcqloo7j4Ey7xB0SNa3ZvANJqThTD1recyJEJbJUSkKAlScu+xmfcavDeFM9lLjDKlxqosoknziaMmopMaEnN0UdeJxuYFSsYigmM1Xmywa3KR/RmSf8A2UE/EULi3A9q8gqQP2Z4bKQIRPRbWgI8RB8eVLBqY0rgVRxc7a1qXdKTX9s9aryugjooGUKj8J5+Whqdm9nePT8qLiDsNEueNeLIIIVBHQ0GHa3zAa0riMpC/EOHkL1Qcp5abdIO4qsYhgbrZJylQ6jXz2q8Zz1r3tKZckoiPihI5wo9OmvnRVlaKcMDbqdhV2et0L9pCT5gGokWLY2SB5aU/wCRjQn42ditvBWgBJJPMzHwrKcC0R0rKn92XyV+zH4Ed6jsn7dQ56dfaE60s4lJL2Y8x8qku3f3SFfhUkz8KGxx2SDM8wfA12HAzXDXcrh8QR76nSlKyhKlZUyZPhS9sc68W6qZ6bVgEyrTKszITuCREpncU2RYIeyJtytbh3QBJjST4DxrxzF3bxLNstKZCglC0p72ugBiurYRhbWCWa1urQ48oyVAQpRjutonWB+Zooxtg+H22CWn7Q8Au7WISNzMSEp6D/eqQz2l885eXR/dpMxy8EJHTbz9aX8Q8SKvHe2XokDREz7hyFeX/EgcQ22ltSG0D2QdVL5qUef+9BtBSbLPizDi1NthwAOD+rTuE9Kf4ZwHhhb7wVnG8rVvzETXPeFeJhbXaLh1tToSCIBE6iNJ0qw459oTb7hU0ytoK3kpnzgGh2QerA+M+G7dq3dUwkygpgzyzpCvgTVGtTVm4tW6lpKkPJdYdTrlkFChqUuJ5fy99XtjSNp6Himthb+wonN3fShlCRW7StKmWTGDCf6I+ej9t/27ofWmGJtkFtSkmFpSUmNDoAYPmKXMCbK4E/8AGYn+69p8DVmwzFFXTTYegpaIbbSEhKUICdAkD+zudTTpCSkF4I0EIk89ac8GMpXd9qYKdlCJnSAQDodNKUKUlSssiKe8MthDsJNPKKlhkrayXc4MkrzJEDlsI8ooa54LbdMuKOupCRqf+o/lT62VoJiplugDcUi+mgnZnySYheZt7JhSGkBCeZ3KjtKlHVRqvXK/3Q8am4wukuqQ2NZUK2xZoJQgeVS+p8I6fpvLGnDTMJkihOJXwFgDTWKdYKmGxVS4hugXY6GtxKoBm7mQ3lq262UOJC0k7H4EHcHxFc9xbAFskqblbczH/ESPKO96a+FXll+Y8zQV6rQetButFFBS2UNi78fWjW1g1NiWGJWcyCEr56aK8/HxpMoqQYUIP62POmTUtCSi47G3lWByhba5ogOJNBo1k2avcvStWyK2LfTQ0tBtm2Q1lb5V+FeUOoexz1T0tR1Hype86VHWpCvuChlV2nnhds0VEAGBzJ2HnWxkEg6gHfrUNss7A0wQJ2HxrMJ7aXBQpLiCUrSQUnmCKbYnxC9dKCn1JWQMo72UAeA60qfM/dj0OtQugH7sde9+dCw0PMM4fXcFKUQMyoELETEwTXUeEPsysi2UXqHTcAk/1q0py8ijIQDXI+H7pCVxmKSRIMT3hqAI2867JY8VJubLvKyvt6BQ3kbH1orIGVLifgq3t7wIbzllcwCskpMczuRVCxXIlWRA1SogqnertinG6UBwLazuKEBU6pVzNVPELtD47rYCj96NaDpBVsjQ4osrT/CSfIan4UHbVZuIOFV2lo0644nO6ILMQtKVbKPhyjxquWqalarBZLIUmtEmCRUgTUK/a9KAw0tjFjcGCc1xbpEeDd2T/pp3ws0f2Ykc1yrzSITHhCjShBiwSPx3LivRppgD4vL91XP7KmkuNXKFRplUJ9QfpTx9xOWrKzcPnOYO1O+F8RX2umpp4/wm0ZMiaqoQbe4hOoo5TFu0dRusVdSiQB76TucVLAObelyMRcKddvOkGJXpJ3n1insSh/h912922TOhq0Y+6O0bTVE4Id7S7THITV0xVE3CR0FcXO8nb9OsItdmuGvSub8QlQeJ610RtBDXpXOsSu8zh8NKtH2Cr3kNqrQTWlxt762S4B+vOolqmpNFkxI9NB3sFJzCQB8fCnJtZpLioyoV7qnFZRSUvSxC3dAGDR7b4NIn963YdIrqaOFMsaD0NEIUrzpE1d0fbXnjS0UUhsLk1lDh+ayhQxzpoSImsLGsSKxDCqlTaq/RrpOEjDIHOT5bUQwFDmRU9qwRoCPExNWHD8Izp1OnVIkj30LDRWwVjnPnTDCMGevXFobCAsJzQSBmBIEJBOsTy1pvd4GpgK++jdSkjvAEaFSD9KYM8MPsBm7ZWhYCgtCkGY10kdK1moSDhK5tlla0pIbEqAOsbTBFXLhFi0TnXcOgIKO63myqUvlBqwXuLqvEOLQ13EtjtoHsq1B16aTXF8bXqE6wkmJ6cqKMx/j2DsFKnEvEqnROkSeRNM/s1ZtUrUu5IPZAqS3yccHsifwiqtg1j25ylxLaQlSypWxyjYeJrWzd7hA00UmecmpTtqisaTuhtxXxAq7dOspzTPUiQAn+EDQUutmq8tbbkNqOZbpG0sItGL2yEooN0d6mixoaDt7btXkomMygCeg+8fQSfSsAY4n3UWrU+yznWOi31LeH/wBSmR6Uz4Ju1Nl4IMFSOfgZpFil4HHluDQKV3R0QO6hPokJHpTXg2zceuFNsiVlpaokDRMTvpzj1pk8iyWB09ibke3rSu7XJCidaAunzOh3oR909aeyVFntrzNoVR61l6hMQDJqv2l8Akg7+Ve4c+oKKp99EBdvs7tym4MiO7VtW5N3FJfs3TnU44Y2G1PMMbzXSz0NcnNnB2cGFf6LWpP7ojwrld+zldPma6ndLytq8q5DeunOSeZPzq/+SUfcSLOletq3oXtNPWp21RmqZYn/ACqu45CgEjqfhTx9JJTHSq7izoAIGqpMnl5CslkWTwVp9rUxtUXZ0zSzzoO7MedURHRLh7GcwduflU2L2YahaFDKd0EyR4jwoK2cWmYO9DvqJMkzW6u7M5rrVZJRiXr6VlAFFe1SkS7MxluSBTdbSU6gxptzzc+UbUvtEievqRTZ6wdcROsgaAb67Tpr/OiKBoSCoQRynWfdNXDhfFLe2zuvqBIhSGy2VdooBRASqYbObJqQRB20qjPPKSqCIUNCCOdQIdK1AE6fnQCWO+xxTy1LcOpkwnupE8kpGw/Wp1qdjEMrSUjQN/vFCSAtYky5rKhsmOQ8zNeSiiye4vxge/U/KkkPEKsuLbsZkqfWptwhTjZMJVlJMAJACU67CBoOlbYxjgdzpKEQpZKoSBonQQRsPKnWFcOWgtE3KlIDgOXs1uBRUqArMhBI6gQAaSvttpfWshK0qJhBkaqGsxtrNCVDxTA8Mw9DnaKCwltAEiRnJ5hM7+ZqC3YiYmCTH68qIbYAGVIyp5gc/M86mS30pZTHjx1slYb0rZWlbpMUM67r60i2VlhGPq0pcha5UUe0RA8jofhI9alvH4FCWzms1RIjJhH7C6faIHkZPpFTsJLRASo6kSdifMjU+VTh2Y09ahdBrJvyKwu+bIJ8zQOYk1ccVDL9s0r2LiO8Y7qwPvK/XKhcKsmwhZ9opAzHYCdBrTJitCRhTaUkqifKhGXO8YkA1LiTZC4IjmOenpUTlxqBFMKdi+yhnLauL6k6+VN+EpU64fGhPs/Tlw2esn3024Lt4StR5qNc8lcl/Tpi6i/4OMV/ql+Rrjd+9mX7z8a7Ji5/cueRriinApxXgPrVvBOOyZCu4n+19aIQrVc9PzqBtENJJ0EjXwmtH8SQ2SqZnlzPlSJFHJIOvllKApO+WPeKqj4k1LdY4o6ARPLoOVQ8iedES7NXVhKaVbnNW9y9mMcudeg1VIjKR72cjShHmqI1FeKcB0NahQHJWVMpNZWMC5vOiba7Ug90kfrn1/2oVNbCmANcfxM3QQtYSHEjKpSUhJUJJCl66nUiY2ApXaI1PkK3QSNt+VSWZlRJ8PjNAIQlFeo9k+cmt3dqGUuEK8frSSHiCpuFrWO8qATlGY6AnUDpTdLe1J7NQzaeHy1pr2lTnstx6CUorxJEVEXqHcud/OlSKOQQ4/40uduaifuqCUuapGJGUzdbuc+FEsUI2npTKyss0Tp6gfWmeBFkKaXpUylAjxp1YcNpUmT2qR+JMLHuEmor/hRwIW4y628lMShJKXdf+Wd456z4VK0x6Ylfv1GNdAI+M1A5erAyhRhR7wB0MaietQzvWqxqnzp0hWx5dN522lE7JE+OlKmlgua7UWbhCm0IUVCPwgEwNOZoV3skglOeZAGbLtzmKZMVo+gcEaCMNajmkfGmvC7P7nN1J+dcRw3je7aQlKu+0RCUqSQAB+Aj+dd14JuUu2LLidlpnyMkKB8iCPSk6eqx+/po1x6OwXPSuLhKEuuyYESPea7JxHdIQ0suEBMc64DjN6lxSsggTv16Uy0C6B3cTcWMuYlI2HLwqBToTqoyr9bUOpUbVCs0RLJW3czk03SqkNqrvU1Q7IpSq0L75vIZGxqJN1Rt0ZBFKy2KomRkqYa3cA164AaX9n0rZLqh40QBHaqGkTXlR/tIr2gYHFSIrKyiA2O1SWJ7x9P9VZWVghx/P/KaAf2H9r6VlZSyGRCpICkwI05elHk6VlZU2WiRk6UI4d6ysrI0gRdYaysqpFh9mO7POiWfYWeemv8A1CvaykYyNHH1NyptSkKAkKSSkgjUEEagyAa6fi5/orDv/EPZy5985nUhUq3MjfrWVlJLwNHyUvjRAD+gAlMmBEmSJPWq4+dB51lZTRBI9WdvL860UfmKysphDoHGSALW1gAd9zYRyrq/2Sf+U2/m7/3nK8rKIGUr7Y3VZ20ycuukmPdXMRWVlJHQ8tg6q0NZWU4hGjemLW1ZWUpVaBnDQStzWVlNEWeiQVousrKYmR1lZWUDH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5799">
            <a:off x="6048375" y="531657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 descr="https://encrypted-tbn3.gstatic.com/images?q=tbn:ANd9GcRFEEADD60hOdyaluauVgJT52vxaeMI1SMMUvj0Yyq1CohLzxzdm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8933">
            <a:off x="3415930" y="4371843"/>
            <a:ext cx="2419350" cy="18954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https://encrypted-tbn0.gstatic.com/images?q=tbn:ANd9GcTLllqPczj668R891FQmImJ1k4rwuMHjIIyE7j7t6jComgLpaEJpQ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8640">
            <a:off x="5603118" y="2786617"/>
            <a:ext cx="3263166" cy="18273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C:\Users\genpp\AppData\Local\Microsoft\Windows\Temporary Internet Files\Content.IE5\OM5G5PXE\MC900384040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303" y="2303307"/>
            <a:ext cx="1809750" cy="2103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s://encrypted-tbn2.gstatic.com/images?q=tbn:ANd9GcQUZFPrZyZqZzg1MgdVWMaYRoVWbW5HTzDWrq3EyaEJCp53RTMq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1278">
            <a:off x="342388" y="2471431"/>
            <a:ext cx="3072991" cy="2037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12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0999"/>
            <a:ext cx="8333317" cy="624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537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762000"/>
            <a:ext cx="800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Value Chain of Colorado Agriculture:</a:t>
            </a:r>
          </a:p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Community, 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 and State Partnership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3429000"/>
            <a:ext cx="7391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Tom Lipetzky</a:t>
            </a:r>
          </a:p>
          <a:p>
            <a:r>
              <a:rPr lang="en-US" sz="2400" b="1" dirty="0" smtClean="0"/>
              <a:t>Colorado Department of Agriculture</a:t>
            </a:r>
          </a:p>
          <a:p>
            <a:endParaRPr lang="en-US" sz="2400" b="1" dirty="0"/>
          </a:p>
          <a:p>
            <a:r>
              <a:rPr lang="en-US" sz="2400" b="1" dirty="0" smtClean="0"/>
              <a:t>Kathay Rennels</a:t>
            </a:r>
          </a:p>
          <a:p>
            <a:r>
              <a:rPr lang="en-US" sz="2400" b="1" dirty="0" smtClean="0"/>
              <a:t>Office of Engagement</a:t>
            </a:r>
          </a:p>
          <a:p>
            <a:r>
              <a:rPr lang="en-US" sz="2400" b="1" dirty="0" smtClean="0"/>
              <a:t>Colorado State University</a:t>
            </a:r>
          </a:p>
          <a:p>
            <a:endParaRPr lang="en-US" sz="2400" b="1" dirty="0"/>
          </a:p>
          <a:p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60130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blogs.longwood.edu/bourke2013/files/2012/01/web_tree_01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625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70" y="898813"/>
            <a:ext cx="4244266" cy="392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1567" y="1349477"/>
            <a:ext cx="8153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Value Chain of </a:t>
            </a:r>
            <a:endParaRPr lang="en-US" sz="4000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Colorado </a:t>
            </a: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Agriculture:</a:t>
            </a:r>
          </a:p>
          <a:p>
            <a:pPr algn="r"/>
            <a:r>
              <a:rPr lang="en-US" sz="40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Community, </a:t>
            </a:r>
            <a:r>
              <a:rPr lang="en-US" sz="40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 </a:t>
            </a:r>
          </a:p>
          <a:p>
            <a:pPr algn="r"/>
            <a:r>
              <a:rPr lang="en-US" sz="40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40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 Partnership</a:t>
            </a:r>
          </a:p>
          <a:p>
            <a:pPr algn="r"/>
            <a:endParaRPr lang="en-US" sz="4000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867" y="4985266"/>
            <a:ext cx="3581400" cy="1234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821884"/>
            <a:ext cx="2095500" cy="1669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56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data:image/jpeg;base64,/9j/4AAQSkZJRgABAQAAAQABAAD/2wCEAAkGBhIPERQUDxMSEBUUFxMUFBQUEhgUFBQUFRYXFBUQFBUYHCceFxkjGRQUHy8gIycpLCwsFR4xNTAqNSYrLCkBCQoKDgwOGg8PGiklHyQpKio1LSkwLCwtLCwsLCk0LCwxLCwsKSksLCwsLCwsLCwsLCkpKSwsKSwsLCwsLCwsLP/AABEIAL8BCAMBIgACEQEDEQH/xAAbAAACAgMBAAAAAAAAAAAAAAAAAQUGAgMEB//EAEgQAAEDAQUDCwEFAwoFBQAAAAEAAhEDBBIhMUEFUWEGEyIycYGRocHR8LEUI0JyklJTYhU1Q4KTorLC0tMHFjSD4SQzVLPx/8QAGQEAAgMBAAAAAAAAAAAAAAAAAAECAwQF/8QAMxEAAgIBBAECBAQDCQAAAAAAAAECEQMEEiExE0FhIjJRcRQjgaFSscEFM0JiY9Hh8PH/2gAMAwEAAhEDEQA/ALvHBKFkktpgEBw19U44IHr6poAQHBKOCYQgAjFAGWCNUDRACjgnCE0AIDLBEfO9G5YVq7abbz3Bo3kwgaVmaIUFbOVtNuFJpqcSbrfc+Sh7RykrvycGDc0R5mSoPIkaoaTJL2+5dSMCtb7SwZvYO14HqvPqtpe/ruc7tcT9VqhQ8vsaFoPrI9DFupfvKf62+62Mrsd1XNPY4H6Fec/NER8wR5PYl+AX8R6VHBIBee0bbUZ1Hub2OMeCkbNyorM612oP4hB8QpLIimWhmunZcSMCgjHxUNZOVFJ+D5pHji39Q9QphrwYIMg5EGQewqaafRknjlD5kHv6oIz+aBHv6pnX5oEyscYpR9U9Ut3agAIzTjH5wSOqevzggBAZfNEwMUhp80TGaAEBkiMO/wBUDRHv6oACM+z3Qg69nuhMBpJpJAA9fVCB88U0AJCaSADVA0T1SGiABBdGq12i0NptLnkNAzJ+nEqnbY286uYEsp/s6u4u9slGUlE0YcEsr46JbafKkN6NDpkfiI6I7P2vp2qtWi1PquvVHFx46cANO5akLO5NnYxYYY1wgQhCiXgEICExAhCEhghCEAC6rDtGpQM03Ebxm09oXKhNcEZJSVMueyuULK0Nd9286fhd+U+hUsTn80CgeTmxrgFWoOkeqD+EHU8T9O1Tx1+aBaY3XJwc6gptQHqlP1TOaW7tUigCc05x+cEjqnr84IAQOXzRMHFIafNExmgBDRHv6oGiPf1QAE59nuhM69nuhMBXeCI4JwkkAo4a+qd3ggD6+qcIAQHBF3ggIhABGOS11qrabS58AASStkYqn8otr8664w9Bn95w17Bp4qMpbUX4MLyyo5dr7WdaH/ssHVb/AJjxXAiULM3Z3YwUFSCUSiUSgkEolCEDAFEoCJQIcpSmkgY54pShCBDlTnJvY/OEVKg6APRB/E4a9gXHsbZRtD9QxuLj/lHEq7sphoAaIAEADIAKyEb5Zg1eo2rZHscfX1QRn80CPf1QdfmgV5yBxilH1T1S90ABGacY/OCRGaevzggBAZfNEwMUhp80TCAEBkiPr6oGiPf1QAEZ9nuhB17PdCaA2UTBMSOid+4rAunOT2krOkc/yn6Fa5UfUYD1471svN/Z8ytbTv3+qk7C6kJvdTXnIIn+GMZ7EpOhxVnEx7YPR0Gp3tWF5v7PmV1Wt1LHmb4wGeXWGWviuInihcgyM5RbVbRZdDek+QOk4Q3U+cd6pNr2jTpj/wBoEnIX3eOeS7ds27nqrnaTdb+UZeOJ71W9p41AODVLBBZclPpG/K3p9Pce3/U7DtggAmztjfeqe67aVvpOZe5sAa9N2EZ6rVWpBwLTkcPnguO10BTpENmCRn3eya8eWklTv9ibWXBcnLcqvn6m4bYvE3LOCPzvJ78VusW1KdTA0gHD+N8HzXPstv3fefZcrMLRhvPmJVrhjlvilW0ojPLBY8kpNqT5X3JAbUbztzmWxMTffOU71303NcYbRvE6B7vdQ9gs3OWxrSYlxx7Gk+iu1Szto0X82IIY8zqSGmCSufrskMM4QiuWl+5Zh1Dqe7lqTKmdo3qlyjZxUcJye85ZxBy4rq2TbaTq3M2mgabiYEPcOlo1wOInQz7o5CME1jrDB3G9P0C08tOjaKbm4OuNPe1xhXycJaiWlUa479boxfiM2zy7vXo6uUVpp2ao1rKDXXm3uk+pMyRAhw3LjtFoq0heq2S60ZkueAJ4yVny2P31M59Af4yltnlQ+rTdTNE0r8SXEzEzgC0ajNPTwk8eJqCd9tv/AJIz1ORSl8bX0O2x0xWpCpTpBwxBAe680jMETj3b1GW/arabrootyxl78OGasvJrZrrPRipAc4l7hM3cAI8Aq3ZWNtT7VUe5ovNcKd5wGJMtiToGAd6o004Sy5HLmEX/ADZfk1WXxRV1Jl95NWmm+y03MYGyDeAc49MYOx7R9FX7fy2tDbRUo0qFOpce9rQBVc4husNdw3Jf8OrfNOrSJ6p5xvY4Q7zA8VybK/nip+ev/hcurHFGM5JrpWYJZJSinfNkjs/l994KdroczJALgXi6Tq5jsQOMqxbZ2zTstJ1R7Z0aA4y5xGDR77gqx/xHoN5uk/8AFfcziWkEx2AgeKieU1oc6x2K9OLCTxIaxoPh9ULFDJtkuLE5yjaZJjlta3MNVtkZzYnpxVIAnHG9j2wrLsDb1O2Ur7WXSDD23ibrs89QdE9mUG/ZabMLvMtEcCwT9T4qnf8ADh5Faq3Qsae8OAHk4qLhCUZUqoalKLVvs9CLxj0fMp3xPV8ytZ1T1+cFkovsd4QMPM7kgkNPmiYToQhom15GRIx0JGqQ0Qcu/wBUAZ1zLnfN6EVus5CEDClr+U/QrDvWylr+UrWkMO/X1RPFHzzTTEbKdJ0HA4gaHe0rg21zjKL7rXEkXRDTPSwJ8JXY2nIzaO2fZV7lcAebZfpjNxm9+UZMP8Srk6RowQ3TSK7/ACdV/dVP0O9lw7S2FWfDm0qhIwIuOkjhguwWNv7yl4P/ANC5zUo/vqX6av8AtpYXOMt0FZ09T45w2ZHVnNUs9qc279nrAnAnmn4+WC6KGwaoplrqdSXYnoOwOmnALOnzTjArUZ7Kg+tNZVqdNkXqtITlhUP0pq2WSfEIxrmyjHjx85JZN3Fexw2ew2mlLfs9V3/beR3EDELt2DyZr1apfUp1GjEmWOBx3SFtbZGkYVKWMHKp/tqbs9os9lik+pTFQ3SRcqGS7LEMjcqNRq8jhKOOHxPuu/cqlgjiUXKdpdJldtOz7TQtj6lKzVXBr3XfuahaRF3MDEYqa2ZtG2VqrWVbK5jHXrzuZqiMCYl2GOA71N2pzKTS972Na3EmHmMYyDZ1WgW+iaXPCozmx+K7U33crk58Fz8mreeCvDbpRUr9f9zMsW2T+P3orFLZdr2fWdzVCpWY7AQxxBbMiS0G64LKz7GtVttIq16NSmxt2QWOGDcQwAiTJzPapo8pLJ++Z/Z1f9tdFk2pQrB5p1WODBed0aggY44sxyOSunqdQoubw1Jqt3P/AIQWLG3Slxd0QPK/ZVd9amWUqrwGiS2k4gG8TBIC7+WOw6lamHspvc5hyDHElrswABjBg+K3jlJZP3zP7Or/ALa7LFbaNeeaq0nxmOkCO0Fsql5tRhWOTxtbL/WyWzHNyW7siWvtBsBBo1+cA5qOafeOQvxExd13hc2yuQofSa6sys15kkAXYE4AgtkGIUvaNu2am4sfWYHNMEXKpg9opwiz7cstQhra9KTgARUbPCXMAT8uphCXixuKb3Wv5ddBtxtrdJOuCC2XsqvY7dDKVY05LL3NuILHCQS4CMDE9i116NqoW6rWpWarU6dS7NGoWkOkTLRjnvVrt9ppUG3qtRjQTdHRecYJjBh3LbT2pRp0xVdVYKZgh115zMDC5Pkten/tHLOacocSW2/qyuenik0n7lWqbIt+06rTXpOo026ljmhoJ6V1rsXOPoFYuU3JZ1ezBlFhDqUGmIzAaGlk8RHeApLZu0aNpaXUKjHgOg4PBBzyc0FYN2vQL6tMVG3qQc6oLr+iGgSZuQe5dJ5ZtqlVehUoRrl9lQobV2hTocx9krSGmmKnNVJDcsrsEgYAzuU3yL5MVLLTc6qxwqVCOjB6LW5NPEkk+C3/APONi/ft/s6v+2t9g5Q2Wu8U6VVrnGSBcqDLE4lgGSlOU9rSjV98MUYxtc2SpoOx6J/SU+YdPVP6SkaQxxb5/wClPmhObfP/AErJZdRiaTgBII7uCQT5uAMW907uxIKSEIafNEHLv9UDRGnf6oAzr9ZyEVh0nIQgHS1/KfoVrWylr+U/Ra0hgmknKYhBU3lTUm0EfstaP83qrlKo233TaanaB4NCrydG7Qr8x/YjwoSzuYHu5wSMdJxn/wDVNhQ1kLL7uciOlnlMrRpPkn3+hPX/AD4+u330Ku1r3AUR5Rjv4Lo2x+D+t6LRbnMlppQCM7vl3rbtWYZOcGe2BK1xvfj+z77MUqWPMuL466JzYdC++mDkAHHuE/WFyco/+vb20fqFv2DtijSM1H3YYB1XHHCchwXPypN21sqYlpFJ4O8NOMeHmuVgjNauSafMXXuT1uSM4La7qiz8pv8Apa35R/iChKP81O7/AP7QurlBt+g+zvbTqB7ngANAM9YHHDDALnbTLdlGdRe7jVBHlCx6bHLHggppp+VdleSSlN1/CyN2NUsQp/8AqRL7x0qdWBHVw3qx2Wz2cWerUsrbofTqAnpY3Q4ZOO+VAbCfYhSP2kNv3jm156MCOrhvVgoWyzuoVWWUiG06hLQHCLwdj0hvlX/2hu8rryfMrv5av0K9PVK9v9Sv8lxZbr/tPNTLbvORlBmJ7kbOu/ygPss83eOUxdu9PP8ADM+SfJPZFK0CpzrS67ciHObnenI8FbbDsmjQnmmBpOZxJI3ScY4J67V48GTLH4nJqqfyrhCw4pTjF8V+5UHin/KL+fu3L771/q9UxPfCXKcWWGfZrl7G9zfVjSdJlZfZGVtovZUEtL3yJIyaSMRjmFjtCytsVsYbs05a8A9Lo5OGOoMnwW2Lj5YU5bljT2+j4KpXUuFW7v1O/lLe+xUOcm9NO9Oc82c+Ky2h/NlPsp/4lv5bmaDCMZqDH+q7FaNofzZT7Kf+JYMD3YsD/wBRl8lUpL/KR/JzaLrDXZzmFOq1hduuuxa/+qZnvUps22UhtC2Go4XHio0HEhwc5uALeE4qDtVkvUmRmGMI4y0Ehc2yDLz2eoXalkU8csi7XH7ijgcckIPqVP8AYlOVdGyNFP7I27i6+enjgLvXPapPZFtstAU307OedDBL75EkthxiSMZOir22Mm9p+i7bN1G/lb9As+TLPwRd92bMWlx/iZQa4SRZKnK956tNone4n6QpDk/th9oc++Gi6GkXQRmTOp4KnjRT3I8/eP8AyfRw91ijJtmzPgxxxtxRahp80TCQ0+aJhXnIENEe/qgaI9/VAGVUYlNFbMoQgYUjiZIGBHlwWJEag9n/AJQhIYh3I8EwhMQ2u7D4+hVK27VaLRUmkw4jG9UxwGOD1dFS+VFOLQf4gw+UeirydG7Rf3lexyUSHmGUWuIDnQHVMmi849fQAlaDs6lc5z7Oy7eLZ5yr1ovYjnMMCunZm0jZzea0F0txMRdBDnMgtPWgCdFusO2zQDgxgguc4BzpbDgG3HNjpgADdjiqozlH5XR0Z44z+aN/c46Gz2dZllBicZrGCGlxzf8AsglY1adN/WoNMY9arkdcH8FKnlMSIuGOnH3hmHtqNMm7jHO4broGKzHKt2PQIlxdhUIxJqEt6vV+8MDSNZT8kru+RLEktqiq+hwbI2VZqr3NfZ2YCevW3wf6RWK12CjVaG1aLHNHVkvBEYYG/KjNlba/9VfLQL4uHHpGWhsl8Y4tByzKtFr2leuxjiHOBJwIc910ZaPzHouXrMuRTUt7469jHlwxi6SSsrtHktZWmeYDo0c+o4dkX8e9SNos7KrCx9JpaYBbNQZQQMHzuUuzbAlhxb0heEkgNHN45Yn7tc52qYiDGI6xkgtDQZjPCZ8llyZ5zalKbbRVGEYqkiA/5Zsn/wAdv9pW/wBxdln2FRolzKdBoNQBrgH1HXg4SBi86O0UrU2veBBZneMhxBF7GWmMDl571g/aZLmGOo4OHSn8LGxlh1J7ynPVZJKpZGxLHBdJEZYdnUbPPNUmsvRPSqGYmOs87yuu8P2B/fz3dZb/AOUT0OiOiWmCZm60NHZgJPHHgmdpz+E5ObN6MDrgIvCet5Kic98nKUrZNJJUiKZsqgKvOii0PJJvXquZEHC/GSyt2zaNcDnaLX3ZjpVBE54h/BSz9sF0y3OcnZTzkluGB+9OP8ITO2ic291/DN5yj+PyVvmluUt7tepHZGqoiLVsui9gp1KTS1kQL9TCGwMQ+Tgd6zrbKpGk2k6i00yAWtv1Mg4gYh85jVdtpt18DoxEfikGAB0hGJwz4wt1Xa5joi4cTevSRLnO3ZdM4cM0lml1vfHK+49q+hT69mbzpp06DeiIbL6gwayYkv3NPbCj6VKm0y2ztBInrVsiZnr5YeSmqnKpxc83BDjUMB0C65oaGGWkwLoIxGq6xtZ9wuAAc4MqMbzgALnPLnNM/gGjTGZE4ruQclGrN21JK10Vusym8C/QaYy6VYZ/11tosBIayzg6AA1dBl1+Hkptu3autIOGGDrQ0j+i0/7I/WVjT21WEfd3o32hn7V6YAAmMJAUrdUSpW5VyQgrsw+6b+qr/rU3ySqNNR8U2t6Od55/EMMXKE+wv3D+0Z7qx8ktmuaHvMdLoxeaerBzB/iTh2iOpa8bJ4nKIHju4lAWQonDLxG7tTFE8PEe60WjiGsaJtbOoHbO/gshROGXiPdBpEAkxgRqDmeBRYUFY4ugyhYHVCaENCEIAEIQgAVY5YUOlTfvBae7EfUqzqM5RWTnKDozZDx3Z+UqM1aNGmntyJlIQhErMd4EIQkMya6DIzBBHaDKt1ltAqMDhr5HUKoKR2NtDm3XXHou8jv7Fj1mHyQtdoz5oblaLGhCFwzABQgoTAEIQkAIQhMAXDtm1XKZ3u6I78z4Lse8NBJwAxJVW2hbTVeTkBg0cPda9JheSdvpF2GG6RzeyZeTEmYAA4AHAJe3ogafNV3TeLRSFs2jTqUmtFFjHi7ee0AXg0EZACCZx3wO6PTQDSYDRXHkpSIoAn8TnuHk3/KqexpJAGZMDtnJehWOzc2xjB+FoHeMz4qzGubMOunUVH6m0afNF0UKzWggsDjoZywjKFzjT5omFfRyU6ENEwcO/wBUhon7+qBAdexCW/sQmgH4o8UISAQ70/FAQgA8UnCc8fmSaEAef7TsfM1HM0B6PFpxB8PouVW7lTs7nGc43FzM+LNfDPxVRWaSpnf0+TyQTGlKwdVAzS5wnJp78FAtclZtSWu446gdg90czvLj3oFub6RN7L2xdhtU4ZB27geCmTaWftt/UPdUv7O3d5rZQAYZuMdwc0EeYWHNo4ze5cGeeFydotrrfSGdRg/rt91idq0f3tP9Y91G2S3Wf8VJrD+RpHkPRSNOtQPVNL+6PqufPDs7TMzhJdoX8sUP3rP1JjatA5Vaf6wsyylqKfg1aatezt63NdgAd9AoqEX0n/39BbW/Q6WWljuq9p7HArKrWaxsuMAalQFstlA4MoMdxcwNHgMT5KKfSB0jgJAHYFqx6Jy5fBdHBJ9kltLahqmG4MnLfxPsuALW2liNe3PxCzDe3xK6kIKC2xNkFSqhz2ZeiAcsvhWN079PRMThhPZ2qZIfgiexIOTAk4AlAcEtybsPOVbxHRpi9/W/CPXuVz1UfsbZ/MUrp6x6Tu0jLuyUgVpgqRwtTk8k2/QW75omEhp80TUjOIaI9/VA0T9/VACOvYhB9EJoBppISAEIA4IQA0kdyEAB4wvN7YwPc51IObRvFrTvjGAe/wAIXo5HBVd1gNka+nUY6tZnm8HMEvpHeRw3+8KvIrNOnybHyVxlMDILJZ1mgHova8aObqOIzB4FYKg7kWmvhNVetdy7T+UZnzRUrQQBvAOGGOYnesnUgSSccIx3Y5eKxFAbzoe8aq1OFKyuSyW6GKwIwnKctDh87EvtDeOQOWQMiT4I5gcc5/8AHZn4oFnEEY4iO6SfUo/LFeT2MjWGmhiYwmYhLn28dcSMOjmnzIykwTMcZn6rE0ARr+L+9M/VHwD/ADDIVQZzECTIjD4CkyoYBdABjAZ45CdfBKkwgknUAZzlO4cU+ZwiTGg3QZEapPauAW9qzF1cSNB0pkYiBPqsnVxx0ERjjiMO4pGzg5yc54yI9AsjRxkkk4GTwBEdmJTfjF+YHPNBgzIjTjGHesWV85nOAIxwAJ+qBZhIxPDh0r0+ITFAZyZmZ7QARlGgT/LD8w2NcDiNR6JjT5qkxsAAaD0TGnzVUv2LV1yYloIU3yWsQNWambWh9ORg4TdL+4/XguXZezxUl9Vwp0mdZxMT/A071ZtmUi95rFtxt0U6LSIIpgzeI0k6bgFZCPJg1eZJbY9kmdU9UEZojFXnJENPmiYSGiaAADJHv6pDRP55oAChJCaBhHyU4+ShCQCA+SiPkphCACPkpR8lNCAFHyU4+ShCAI63cn6FaS5gDv229F3bhn3yqhtPY1WzHE3mnquIkHgdx4L0BY1aTXgtcLwOYIkFQlBM0Ys7xv2PNL7hoD2H3Rz+8Edysu0+SxEuodIfsHMflOvzNV97C0wQQRmCII7lQ00dfHkWRXGRq58bwsr43hM9yxNMbh4KJb8RmDklKx5lu4JcyN3mmHxGwola+ZHwn3RzI3eaQfF9DNMu4ha+ZbuCfNDcPAID4hiqMMR8KQrDt7AfZZNGWA+FbbPZn1DdY0uO4fU7kxO+2zRzp0B8hopXZOwatcXiRTZoYkn8oMeP1UvsvkwGw6vDjh0B1R2n8X07VPx87lbHH6s5+fV1xBnBZdh0qd0m9ULeqXmbv5GiGt7hK70ykrkqOa232BGaaN6ECENPmicJDRMIAQRHzvTGiPnmgBFCaE0DCeKJQhIYBE8UBCBAieKEIAJ4onihCACeKJ4oTQMS5rZs6nWH3jQ7ccnDsOa6UIHGTXKKxbOSB/oXg/wvwP6h7KHtOya1PrU3RvHSHiFf0Kt40bIa3JHvk82GaUL0atZWP6zGu7Wg/Vcr9hWc/wBEzuBH0Kj4maFr4+qKIUoV6/5fs/7pvi73WbNi0G5Umd4n6peJj/Hw+jKG1s4ASeC77PsKvUyplo3u6I88VeKdFreq1rewAfRZKSx/Uqlr3/hRXbHyRaMaz70fhbgPE4nyU7Z7MymLtNoaOA8zvW1CsUUjFkzTyfMxJyiEb0yoJRKaSAAnNCDqmgBSgITCAECifr6oR880ABQgoTQM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65" y="304800"/>
            <a:ext cx="8014397" cy="579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0375" y="1139067"/>
            <a:ext cx="84550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32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Build a Business-friendly </a:t>
            </a:r>
            <a:r>
              <a:rPr lang="en-US" sz="32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32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nvironment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32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Recruit, Retain and Grow Companies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32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Improve Access to Capital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32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 and Market a Stronger Colorado Brand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32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Educate and Train the Workforce of the Future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32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Cultivate Innovation and Technology</a:t>
            </a:r>
            <a:endParaRPr lang="en-US" sz="3200" b="1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188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86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5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coloradowine.org/slideshowpro/albums/album-5/hires/hr_p1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0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90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oloradowine.org/slideshowpro/albums/album-5/hires/hr_vineyard_mt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2582863"/>
            <a:ext cx="8839120" cy="944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48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sbclife.org/Articles/2009/08/Images/pea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5" y="0"/>
            <a:ext cx="93518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28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My Free Wallpapers Nature Wallpaper Grazing Sheep Colorado Design 1024x768 Pix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10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3117</TotalTime>
  <Words>71</Words>
  <Application>Microsoft Office PowerPoint</Application>
  <PresentationFormat>On-screen Show 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Colorado State University Community and  Economic Development Office</dc:title>
  <dc:creator>Ponce-Pore,Geniphyr</dc:creator>
  <cp:lastModifiedBy>JBeers</cp:lastModifiedBy>
  <cp:revision>52</cp:revision>
  <dcterms:created xsi:type="dcterms:W3CDTF">2013-10-01T20:48:46Z</dcterms:created>
  <dcterms:modified xsi:type="dcterms:W3CDTF">2013-11-04T18:07:10Z</dcterms:modified>
</cp:coreProperties>
</file>