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handoutMasterIdLst>
    <p:handoutMasterId r:id="rId3"/>
  </p:handoutMasterIdLst>
  <p:sldIdLst>
    <p:sldId id="256" r:id="rId2"/>
  </p:sldIdLst>
  <p:sldSz cx="51206400" cy="329184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7C3E"/>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8998" autoAdjust="0"/>
  </p:normalViewPr>
  <p:slideViewPr>
    <p:cSldViewPr>
      <p:cViewPr>
        <p:scale>
          <a:sx n="25" d="100"/>
          <a:sy n="25" d="100"/>
        </p:scale>
        <p:origin x="-636" y="-72"/>
      </p:cViewPr>
      <p:guideLst>
        <p:guide orient="horz" pos="10368"/>
        <p:guide pos="2443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31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865FC5-A74A-4F47-ACD9-F51F57D79EC9}" type="datetimeFigureOut">
              <a:rPr lang="en-US" smtClean="0"/>
              <a:t>9/28/2012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CCD936-2DCE-44CD-A435-028DDC5A008A}" type="slidenum">
              <a:rPr lang="en-US" smtClean="0"/>
              <a:t>‹#›</a:t>
            </a:fld>
            <a:endParaRPr lang="en-US"/>
          </a:p>
        </p:txBody>
      </p:sp>
    </p:spTree>
    <p:extLst>
      <p:ext uri="{BB962C8B-B14F-4D97-AF65-F5344CB8AC3E}">
        <p14:creationId xmlns:p14="http://schemas.microsoft.com/office/powerpoint/2010/main" val="29426166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32186880"/>
            <a:ext cx="51206400" cy="7315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9" name="Rectangle 18"/>
          <p:cNvSpPr>
            <a:spLocks noChangeArrowheads="1"/>
          </p:cNvSpPr>
          <p:nvPr/>
        </p:nvSpPr>
        <p:spPr bwMode="white">
          <a:xfrm>
            <a:off x="50352960" y="1463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8" name="Rectangle 17"/>
          <p:cNvSpPr>
            <a:spLocks noChangeArrowheads="1"/>
          </p:cNvSpPr>
          <p:nvPr/>
        </p:nvSpPr>
        <p:spPr bwMode="white">
          <a:xfrm>
            <a:off x="0" y="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6" name="Rectangle 15"/>
          <p:cNvSpPr>
            <a:spLocks noChangeArrowheads="1"/>
          </p:cNvSpPr>
          <p:nvPr/>
        </p:nvSpPr>
        <p:spPr bwMode="white">
          <a:xfrm>
            <a:off x="0" y="0"/>
            <a:ext cx="51206400" cy="1207008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2" name="Rectangle 11"/>
          <p:cNvSpPr>
            <a:spLocks noChangeArrowheads="1"/>
          </p:cNvSpPr>
          <p:nvPr/>
        </p:nvSpPr>
        <p:spPr bwMode="auto">
          <a:xfrm>
            <a:off x="819303" y="30679951"/>
            <a:ext cx="49465382" cy="148590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9" name="Subtitle 8"/>
          <p:cNvSpPr>
            <a:spLocks noGrp="1"/>
          </p:cNvSpPr>
          <p:nvPr>
            <p:ph type="subTitle" idx="1"/>
          </p:nvPr>
        </p:nvSpPr>
        <p:spPr>
          <a:xfrm>
            <a:off x="7680960" y="13533120"/>
            <a:ext cx="35844480" cy="8412480"/>
          </a:xfrm>
        </p:spPr>
        <p:txBody>
          <a:bodyPr/>
          <a:lstStyle>
            <a:lvl1pPr marL="0" indent="0" algn="ctr">
              <a:buNone/>
              <a:defRPr sz="8400" b="1" cap="all" spc="1314" baseline="0">
                <a:solidFill>
                  <a:schemeClr val="tx2"/>
                </a:solidFill>
              </a:defRPr>
            </a:lvl1pPr>
            <a:lvl2pPr marL="2403546" indent="0" algn="ctr">
              <a:buNone/>
            </a:lvl2pPr>
            <a:lvl3pPr marL="4807092" indent="0" algn="ctr">
              <a:buNone/>
            </a:lvl3pPr>
            <a:lvl4pPr marL="7210638" indent="0" algn="ctr">
              <a:buNone/>
            </a:lvl4pPr>
            <a:lvl5pPr marL="9614184" indent="0" algn="ctr">
              <a:buNone/>
            </a:lvl5pPr>
            <a:lvl6pPr marL="12017731" indent="0" algn="ctr">
              <a:buNone/>
            </a:lvl6pPr>
            <a:lvl7pPr marL="14421277" indent="0" algn="ctr">
              <a:buNone/>
            </a:lvl7pPr>
            <a:lvl8pPr marL="16824823" indent="0" algn="ctr">
              <a:buNone/>
            </a:lvl8pPr>
            <a:lvl9pPr marL="19228369"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870509" y="11616538"/>
            <a:ext cx="4946538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80709" tIns="240355" rIns="480709" bIns="240355" anchor="ctr" compatLnSpc="1"/>
          <a:lstStyle/>
          <a:p>
            <a:endParaRPr kumimoji="0" lang="en-US"/>
          </a:p>
        </p:txBody>
      </p:sp>
      <p:sp>
        <p:nvSpPr>
          <p:cNvPr id="10" name="Rectangle 9"/>
          <p:cNvSpPr>
            <a:spLocks noChangeArrowheads="1"/>
          </p:cNvSpPr>
          <p:nvPr/>
        </p:nvSpPr>
        <p:spPr bwMode="auto">
          <a:xfrm>
            <a:off x="853440" y="731520"/>
            <a:ext cx="49465382" cy="3142609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80709" tIns="240355" rIns="480709" bIns="240355" anchor="ctr" compatLnSpc="1"/>
          <a:lstStyle/>
          <a:p>
            <a:endParaRPr kumimoji="0" lang="en-US" dirty="0"/>
          </a:p>
        </p:txBody>
      </p:sp>
      <p:sp>
        <p:nvSpPr>
          <p:cNvPr id="13" name="Oval 12"/>
          <p:cNvSpPr/>
          <p:nvPr/>
        </p:nvSpPr>
        <p:spPr>
          <a:xfrm>
            <a:off x="23896320" y="10153498"/>
            <a:ext cx="3413760" cy="29260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14" name="Oval 13"/>
          <p:cNvSpPr/>
          <p:nvPr/>
        </p:nvSpPr>
        <p:spPr>
          <a:xfrm>
            <a:off x="24425453" y="10607040"/>
            <a:ext cx="2355494" cy="201899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29" name="Slide Number Placeholder 28"/>
          <p:cNvSpPr>
            <a:spLocks noGrp="1"/>
          </p:cNvSpPr>
          <p:nvPr>
            <p:ph type="sldNum" sz="quarter" idx="12"/>
          </p:nvPr>
        </p:nvSpPr>
        <p:spPr>
          <a:xfrm>
            <a:off x="24323040" y="10557362"/>
            <a:ext cx="2560320" cy="2118360"/>
          </a:xfrm>
        </p:spPr>
        <p:txBody>
          <a:bodyPr/>
          <a:lstStyle>
            <a:lvl1pPr>
              <a:defRPr>
                <a:solidFill>
                  <a:schemeClr val="accent3">
                    <a:shade val="75000"/>
                  </a:schemeClr>
                </a:solidFill>
              </a:defRPr>
            </a:lvl1pPr>
          </a:lstStyle>
          <a:p>
            <a:fld id="{9A644A1A-D096-4116-9E52-C024E71F7344}" type="slidenum">
              <a:rPr lang="en-US" smtClean="0"/>
              <a:pPr/>
              <a:t>‹#›</a:t>
            </a:fld>
            <a:endParaRPr lang="en-US"/>
          </a:p>
        </p:txBody>
      </p:sp>
      <p:sp>
        <p:nvSpPr>
          <p:cNvPr id="8" name="Title 7"/>
          <p:cNvSpPr>
            <a:spLocks noGrp="1"/>
          </p:cNvSpPr>
          <p:nvPr>
            <p:ph type="ctrTitle"/>
          </p:nvPr>
        </p:nvSpPr>
        <p:spPr>
          <a:xfrm>
            <a:off x="3840480" y="1828800"/>
            <a:ext cx="43525440" cy="8412480"/>
          </a:xfrm>
        </p:spPr>
        <p:txBody>
          <a:bodyPr anchor="b"/>
          <a:lstStyle>
            <a:lvl1pPr>
              <a:defRPr sz="221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FAFF6-BF67-495B-BE28-98AA6699BD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32186880"/>
            <a:ext cx="51206400" cy="7315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8" name="Rectangle 7"/>
          <p:cNvSpPr>
            <a:spLocks noChangeArrowheads="1"/>
          </p:cNvSpPr>
          <p:nvPr/>
        </p:nvSpPr>
        <p:spPr bwMode="white">
          <a:xfrm>
            <a:off x="39258240" y="0"/>
            <a:ext cx="1194816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9" name="Rectangle 8"/>
          <p:cNvSpPr>
            <a:spLocks noChangeArrowheads="1"/>
          </p:cNvSpPr>
          <p:nvPr/>
        </p:nvSpPr>
        <p:spPr bwMode="white">
          <a:xfrm>
            <a:off x="0" y="0"/>
            <a:ext cx="51206400" cy="7461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0" name="Rectangle 9"/>
          <p:cNvSpPr>
            <a:spLocks noChangeArrowheads="1"/>
          </p:cNvSpPr>
          <p:nvPr/>
        </p:nvSpPr>
        <p:spPr bwMode="white">
          <a:xfrm>
            <a:off x="0" y="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1" name="Rectangle 10"/>
          <p:cNvSpPr>
            <a:spLocks noChangeArrowheads="1"/>
          </p:cNvSpPr>
          <p:nvPr/>
        </p:nvSpPr>
        <p:spPr bwMode="auto">
          <a:xfrm>
            <a:off x="819303" y="30679951"/>
            <a:ext cx="49465382" cy="148590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2" name="Rectangle 11"/>
          <p:cNvSpPr>
            <a:spLocks noChangeArrowheads="1"/>
          </p:cNvSpPr>
          <p:nvPr/>
        </p:nvSpPr>
        <p:spPr bwMode="auto">
          <a:xfrm>
            <a:off x="853440" y="746151"/>
            <a:ext cx="49465382" cy="3142609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80709" tIns="240355" rIns="480709" bIns="240355" anchor="ctr" compatLnSpc="1"/>
          <a:lstStyle/>
          <a:p>
            <a:endParaRPr kumimoji="0" lang="en-US" dirty="0"/>
          </a:p>
        </p:txBody>
      </p:sp>
      <p:sp>
        <p:nvSpPr>
          <p:cNvPr id="13" name="Straight Connector 12"/>
          <p:cNvSpPr>
            <a:spLocks noChangeShapeType="1"/>
          </p:cNvSpPr>
          <p:nvPr/>
        </p:nvSpPr>
        <p:spPr bwMode="auto">
          <a:xfrm rot="5400000">
            <a:off x="25020422" y="15734995"/>
            <a:ext cx="2997769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480709" tIns="240355" rIns="480709" bIns="240355" anchor="ctr" compatLnSpc="1"/>
          <a:lstStyle/>
          <a:p>
            <a:endParaRPr kumimoji="0" lang="en-US"/>
          </a:p>
        </p:txBody>
      </p:sp>
      <p:sp>
        <p:nvSpPr>
          <p:cNvPr id="14" name="Oval 13"/>
          <p:cNvSpPr/>
          <p:nvPr/>
        </p:nvSpPr>
        <p:spPr>
          <a:xfrm>
            <a:off x="38302387" y="14043662"/>
            <a:ext cx="3413760" cy="29260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15" name="Oval 14"/>
          <p:cNvSpPr/>
          <p:nvPr/>
        </p:nvSpPr>
        <p:spPr>
          <a:xfrm>
            <a:off x="38831520" y="14497205"/>
            <a:ext cx="2355494" cy="201899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6" name="Slide Number Placeholder 5"/>
          <p:cNvSpPr>
            <a:spLocks noGrp="1"/>
          </p:cNvSpPr>
          <p:nvPr>
            <p:ph type="sldNum" sz="quarter" idx="12"/>
          </p:nvPr>
        </p:nvSpPr>
        <p:spPr>
          <a:xfrm>
            <a:off x="38729107" y="14447527"/>
            <a:ext cx="2560320" cy="2118360"/>
          </a:xfrm>
        </p:spPr>
        <p:txBody>
          <a:bodyPr/>
          <a:lstStyle/>
          <a:p>
            <a:fld id="{60CB537E-73EA-481C-91B3-4B204BCBF5FF}" type="slidenum">
              <a:rPr lang="en-US" smtClean="0"/>
              <a:pPr/>
              <a:t>‹#›</a:t>
            </a:fld>
            <a:endParaRPr lang="en-US"/>
          </a:p>
        </p:txBody>
      </p:sp>
      <p:sp>
        <p:nvSpPr>
          <p:cNvPr id="3" name="Vertical Text Placeholder 2"/>
          <p:cNvSpPr>
            <a:spLocks noGrp="1"/>
          </p:cNvSpPr>
          <p:nvPr>
            <p:ph type="body" orient="vert" idx="1"/>
          </p:nvPr>
        </p:nvSpPr>
        <p:spPr>
          <a:xfrm>
            <a:off x="1706880" y="1463040"/>
            <a:ext cx="36697920" cy="2794255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41391840" y="1463047"/>
            <a:ext cx="8107680" cy="28087320"/>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4425453" y="4926588"/>
            <a:ext cx="2560320" cy="2118360"/>
          </a:xfrm>
        </p:spPr>
        <p:txBody>
          <a:bodyPr/>
          <a:lstStyle/>
          <a:p>
            <a:fld id="{97160ECD-6712-452E-93B7-F9FEB4B8B1ED}" type="slidenum">
              <a:rPr lang="en-US" smtClean="0"/>
              <a:pPr/>
              <a:t>‹#›</a:t>
            </a:fld>
            <a:endParaRPr lang="en-US"/>
          </a:p>
        </p:txBody>
      </p:sp>
      <p:sp>
        <p:nvSpPr>
          <p:cNvPr id="8" name="Content Placeholder 7"/>
          <p:cNvSpPr>
            <a:spLocks noGrp="1"/>
          </p:cNvSpPr>
          <p:nvPr>
            <p:ph sz="quarter" idx="1"/>
          </p:nvPr>
        </p:nvSpPr>
        <p:spPr>
          <a:xfrm>
            <a:off x="1689811" y="7329830"/>
            <a:ext cx="47621952" cy="21945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5" name="Rectangle 14"/>
          <p:cNvSpPr>
            <a:spLocks noChangeArrowheads="1"/>
          </p:cNvSpPr>
          <p:nvPr/>
        </p:nvSpPr>
        <p:spPr bwMode="white">
          <a:xfrm>
            <a:off x="0" y="32186880"/>
            <a:ext cx="51206400" cy="7315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6" name="Rectangle 15"/>
          <p:cNvSpPr>
            <a:spLocks noChangeArrowheads="1"/>
          </p:cNvSpPr>
          <p:nvPr/>
        </p:nvSpPr>
        <p:spPr bwMode="white">
          <a:xfrm>
            <a:off x="0" y="0"/>
            <a:ext cx="51206400" cy="7315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8" name="Rectangle 17"/>
          <p:cNvSpPr>
            <a:spLocks noChangeArrowheads="1"/>
          </p:cNvSpPr>
          <p:nvPr/>
        </p:nvSpPr>
        <p:spPr bwMode="white">
          <a:xfrm>
            <a:off x="50352960" y="9144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9" name="Rectangle 18"/>
          <p:cNvSpPr>
            <a:spLocks noChangeArrowheads="1"/>
          </p:cNvSpPr>
          <p:nvPr/>
        </p:nvSpPr>
        <p:spPr bwMode="white">
          <a:xfrm>
            <a:off x="853440" y="10972800"/>
            <a:ext cx="49465382" cy="14630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2" name="Rectangle 11"/>
          <p:cNvSpPr>
            <a:spLocks noChangeArrowheads="1"/>
          </p:cNvSpPr>
          <p:nvPr/>
        </p:nvSpPr>
        <p:spPr bwMode="auto">
          <a:xfrm>
            <a:off x="870509" y="683290"/>
            <a:ext cx="49465382" cy="10270541"/>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3" name="Text Placeholder 2"/>
          <p:cNvSpPr>
            <a:spLocks noGrp="1"/>
          </p:cNvSpPr>
          <p:nvPr>
            <p:ph type="body" idx="1"/>
          </p:nvPr>
        </p:nvSpPr>
        <p:spPr>
          <a:xfrm>
            <a:off x="7663186" y="13167362"/>
            <a:ext cx="36288974" cy="8031480"/>
          </a:xfrm>
        </p:spPr>
        <p:txBody>
          <a:bodyPr anchor="t"/>
          <a:lstStyle>
            <a:lvl1pPr marL="0" indent="0" algn="ctr">
              <a:buNone/>
              <a:defRPr sz="8400" b="1" cap="all" spc="1314" baseline="0">
                <a:solidFill>
                  <a:schemeClr val="tx2"/>
                </a:solidFill>
              </a:defRPr>
            </a:lvl1pPr>
            <a:lvl2pPr>
              <a:buNone/>
              <a:defRPr sz="9500">
                <a:solidFill>
                  <a:schemeClr val="tx1">
                    <a:tint val="75000"/>
                  </a:schemeClr>
                </a:solidFill>
              </a:defRPr>
            </a:lvl2pPr>
            <a:lvl3pPr>
              <a:buNone/>
              <a:defRPr sz="8400">
                <a:solidFill>
                  <a:schemeClr val="tx1">
                    <a:tint val="75000"/>
                  </a:schemeClr>
                </a:solidFill>
              </a:defRPr>
            </a:lvl3pPr>
            <a:lvl4pPr>
              <a:buNone/>
              <a:defRPr sz="7400">
                <a:solidFill>
                  <a:schemeClr val="tx1">
                    <a:tint val="75000"/>
                  </a:schemeClr>
                </a:solidFill>
              </a:defRPr>
            </a:lvl4pPr>
            <a:lvl5pPr>
              <a:buNone/>
              <a:defRPr sz="7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819303" y="30679951"/>
            <a:ext cx="49465382" cy="148590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4" name="Rectangle 13"/>
          <p:cNvSpPr>
            <a:spLocks noChangeArrowheads="1"/>
          </p:cNvSpPr>
          <p:nvPr/>
        </p:nvSpPr>
        <p:spPr bwMode="auto">
          <a:xfrm>
            <a:off x="853440" y="731520"/>
            <a:ext cx="49465382" cy="3142609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80709" tIns="240355" rIns="480709" bIns="240355"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853440" y="11704320"/>
            <a:ext cx="4946538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80709" tIns="240355" rIns="480709" bIns="240355" anchor="ctr" compatLnSpc="1"/>
          <a:lstStyle/>
          <a:p>
            <a:endParaRPr kumimoji="0" lang="en-US"/>
          </a:p>
        </p:txBody>
      </p:sp>
      <p:sp>
        <p:nvSpPr>
          <p:cNvPr id="10" name="Oval 9"/>
          <p:cNvSpPr/>
          <p:nvPr/>
        </p:nvSpPr>
        <p:spPr>
          <a:xfrm>
            <a:off x="23896320" y="10153498"/>
            <a:ext cx="3413760" cy="29260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11" name="Oval 10"/>
          <p:cNvSpPr/>
          <p:nvPr/>
        </p:nvSpPr>
        <p:spPr>
          <a:xfrm>
            <a:off x="24425453" y="10607040"/>
            <a:ext cx="2355494" cy="201899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6" name="Slide Number Placeholder 5"/>
          <p:cNvSpPr>
            <a:spLocks noGrp="1"/>
          </p:cNvSpPr>
          <p:nvPr>
            <p:ph type="sldNum" sz="quarter" idx="12"/>
          </p:nvPr>
        </p:nvSpPr>
        <p:spPr>
          <a:xfrm>
            <a:off x="24323040" y="10557362"/>
            <a:ext cx="2560320" cy="2118360"/>
          </a:xfrm>
        </p:spPr>
        <p:txBody>
          <a:bodyPr/>
          <a:lstStyle>
            <a:lvl1pPr>
              <a:defRPr>
                <a:solidFill>
                  <a:schemeClr val="accent3">
                    <a:shade val="75000"/>
                  </a:schemeClr>
                </a:solidFill>
              </a:defRPr>
            </a:lvl1pPr>
          </a:lstStyle>
          <a:p>
            <a:fld id="{2520D363-9AE5-4593-A856-1E9F86C4110E}" type="slidenum">
              <a:rPr lang="en-US" smtClean="0"/>
              <a:pPr/>
              <a:t>‹#›</a:t>
            </a:fld>
            <a:endParaRPr lang="en-US"/>
          </a:p>
        </p:txBody>
      </p:sp>
      <p:sp>
        <p:nvSpPr>
          <p:cNvPr id="2" name="Title 1"/>
          <p:cNvSpPr>
            <a:spLocks noGrp="1"/>
          </p:cNvSpPr>
          <p:nvPr>
            <p:ph type="title"/>
          </p:nvPr>
        </p:nvSpPr>
        <p:spPr>
          <a:xfrm>
            <a:off x="4044953" y="2560320"/>
            <a:ext cx="43525440" cy="7315200"/>
          </a:xfrm>
        </p:spPr>
        <p:txBody>
          <a:bodyPr anchor="b"/>
          <a:lstStyle>
            <a:lvl1pPr algn="ctr">
              <a:buNone/>
              <a:defRPr sz="221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89811" y="1097280"/>
            <a:ext cx="47792640" cy="364297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32430720" y="30767731"/>
            <a:ext cx="17051731" cy="1755648"/>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38815-B704-4EE0-9A82-0F6A0D717FE9}" type="slidenum">
              <a:rPr lang="en-US" smtClean="0"/>
              <a:pPr/>
              <a:t>‹#›</a:t>
            </a:fld>
            <a:endParaRPr lang="en-US"/>
          </a:p>
        </p:txBody>
      </p:sp>
      <p:sp>
        <p:nvSpPr>
          <p:cNvPr id="8" name="Straight Connector 7"/>
          <p:cNvSpPr>
            <a:spLocks noChangeShapeType="1"/>
          </p:cNvSpPr>
          <p:nvPr/>
        </p:nvSpPr>
        <p:spPr bwMode="auto">
          <a:xfrm flipV="1">
            <a:off x="25553251" y="7563132"/>
            <a:ext cx="49958" cy="23133874"/>
          </a:xfrm>
          <a:prstGeom prst="line">
            <a:avLst/>
          </a:prstGeom>
          <a:noFill/>
          <a:ln w="9525" cap="flat" cmpd="sng" algn="ctr">
            <a:solidFill>
              <a:schemeClr val="tx2"/>
            </a:solidFill>
            <a:prstDash val="sysDash"/>
            <a:round/>
            <a:headEnd type="none" w="med" len="med"/>
            <a:tailEnd type="none" w="med" len="med"/>
          </a:ln>
          <a:effectLst/>
        </p:spPr>
        <p:txBody>
          <a:bodyPr vert="horz" wrap="none" lIns="480709" tIns="240355" rIns="480709" bIns="240355" anchor="ctr" compatLnSpc="1"/>
          <a:lstStyle/>
          <a:p>
            <a:endParaRPr kumimoji="0" lang="en-US"/>
          </a:p>
        </p:txBody>
      </p:sp>
      <p:sp>
        <p:nvSpPr>
          <p:cNvPr id="10" name="Content Placeholder 9"/>
          <p:cNvSpPr>
            <a:spLocks noGrp="1"/>
          </p:cNvSpPr>
          <p:nvPr>
            <p:ph sz="half" idx="1"/>
          </p:nvPr>
        </p:nvSpPr>
        <p:spPr>
          <a:xfrm>
            <a:off x="1689811" y="6583680"/>
            <a:ext cx="22616160" cy="22472294"/>
          </a:xfrm>
        </p:spPr>
        <p:txBody>
          <a:bodyPr/>
          <a:lstStyle>
            <a:lvl1pPr>
              <a:defRPr sz="131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26883360" y="6583680"/>
            <a:ext cx="22616160" cy="22472294"/>
          </a:xfrm>
        </p:spPr>
        <p:txBody>
          <a:bodyPr/>
          <a:lstStyle>
            <a:lvl1pPr>
              <a:defRPr sz="131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25603200" y="10561320"/>
            <a:ext cx="0" cy="20102170"/>
          </a:xfrm>
          <a:prstGeom prst="line">
            <a:avLst/>
          </a:prstGeom>
          <a:noFill/>
          <a:ln w="9525" cap="flat" cmpd="sng" algn="ctr">
            <a:solidFill>
              <a:schemeClr val="tx2"/>
            </a:solidFill>
            <a:prstDash val="sysDash"/>
            <a:round/>
            <a:headEnd type="none" w="med" len="med"/>
            <a:tailEnd type="none" w="med" len="med"/>
          </a:ln>
          <a:effectLst/>
        </p:spPr>
        <p:txBody>
          <a:bodyPr vert="horz" wrap="none" lIns="480709" tIns="240355" rIns="480709" bIns="240355" anchor="ctr" compatLnSpc="1"/>
          <a:lstStyle/>
          <a:p>
            <a:endParaRPr kumimoji="0" lang="en-US"/>
          </a:p>
        </p:txBody>
      </p:sp>
      <p:sp>
        <p:nvSpPr>
          <p:cNvPr id="20" name="Rectangle 19"/>
          <p:cNvSpPr>
            <a:spLocks noChangeArrowheads="1"/>
          </p:cNvSpPr>
          <p:nvPr/>
        </p:nvSpPr>
        <p:spPr bwMode="white">
          <a:xfrm>
            <a:off x="0" y="0"/>
            <a:ext cx="51206400" cy="69494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9" name="Rectangle 18"/>
          <p:cNvSpPr>
            <a:spLocks noChangeArrowheads="1"/>
          </p:cNvSpPr>
          <p:nvPr/>
        </p:nvSpPr>
        <p:spPr bwMode="white">
          <a:xfrm>
            <a:off x="0" y="32186880"/>
            <a:ext cx="51206400" cy="7315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21" name="Rectangle 20"/>
          <p:cNvSpPr>
            <a:spLocks noChangeArrowheads="1"/>
          </p:cNvSpPr>
          <p:nvPr/>
        </p:nvSpPr>
        <p:spPr bwMode="white">
          <a:xfrm>
            <a:off x="0" y="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22" name="Rectangle 21"/>
          <p:cNvSpPr>
            <a:spLocks noChangeArrowheads="1"/>
          </p:cNvSpPr>
          <p:nvPr/>
        </p:nvSpPr>
        <p:spPr bwMode="white">
          <a:xfrm>
            <a:off x="50352960" y="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1" name="Rectangle 10"/>
          <p:cNvSpPr/>
          <p:nvPr/>
        </p:nvSpPr>
        <p:spPr>
          <a:xfrm>
            <a:off x="853440" y="6583680"/>
            <a:ext cx="49465382" cy="438912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13" name="Rectangle 12"/>
          <p:cNvSpPr>
            <a:spLocks noChangeArrowheads="1"/>
          </p:cNvSpPr>
          <p:nvPr/>
        </p:nvSpPr>
        <p:spPr bwMode="auto">
          <a:xfrm>
            <a:off x="817169" y="30679949"/>
            <a:ext cx="49465382" cy="149230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3" name="Text Placeholder 2"/>
          <p:cNvSpPr>
            <a:spLocks noGrp="1"/>
          </p:cNvSpPr>
          <p:nvPr>
            <p:ph type="body" idx="1"/>
          </p:nvPr>
        </p:nvSpPr>
        <p:spPr>
          <a:xfrm>
            <a:off x="1689811" y="7315200"/>
            <a:ext cx="22625053" cy="3518275"/>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1600" b="1" dirty="0" smtClean="0">
                <a:solidFill>
                  <a:srgbClr val="FFFFFF"/>
                </a:solidFill>
              </a:defRPr>
            </a:lvl1pPr>
            <a:lvl2pPr>
              <a:buNone/>
              <a:defRPr sz="10500" b="1"/>
            </a:lvl2pPr>
            <a:lvl3pPr>
              <a:buNone/>
              <a:defRPr sz="9500" b="1"/>
            </a:lvl3pPr>
            <a:lvl4pPr>
              <a:buNone/>
              <a:defRPr sz="8400" b="1"/>
            </a:lvl4pPr>
            <a:lvl5pPr>
              <a:buNone/>
              <a:defRPr sz="84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6831451" y="7315200"/>
            <a:ext cx="22633940" cy="3511296"/>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1600" b="1"/>
            </a:lvl1pPr>
            <a:lvl2pPr>
              <a:buNone/>
              <a:defRPr sz="10500" b="1"/>
            </a:lvl2pPr>
            <a:lvl3pPr>
              <a:buNone/>
              <a:defRPr sz="9500" b="1"/>
            </a:lvl3pPr>
            <a:lvl4pPr>
              <a:buNone/>
              <a:defRPr sz="8400" b="1"/>
            </a:lvl4pPr>
            <a:lvl5pPr>
              <a:buNone/>
              <a:defRPr sz="84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1706880" y="30767731"/>
            <a:ext cx="20055840" cy="1755648"/>
          </a:xfrm>
        </p:spPr>
        <p:txBody>
          <a:bodyPr/>
          <a:lstStyle/>
          <a:p>
            <a:endParaRPr lang="en-US"/>
          </a:p>
        </p:txBody>
      </p:sp>
      <p:sp>
        <p:nvSpPr>
          <p:cNvPr id="15" name="Straight Connector 14"/>
          <p:cNvSpPr>
            <a:spLocks noChangeShapeType="1"/>
          </p:cNvSpPr>
          <p:nvPr/>
        </p:nvSpPr>
        <p:spPr bwMode="auto">
          <a:xfrm>
            <a:off x="853440" y="6144768"/>
            <a:ext cx="4946538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80709" tIns="240355" rIns="480709" bIns="240355" anchor="ctr" compatLnSpc="1"/>
          <a:lstStyle/>
          <a:p>
            <a:endParaRPr kumimoji="0" lang="en-US"/>
          </a:p>
        </p:txBody>
      </p:sp>
      <p:sp>
        <p:nvSpPr>
          <p:cNvPr id="18" name="Rectangle 17"/>
          <p:cNvSpPr>
            <a:spLocks noChangeArrowheads="1"/>
          </p:cNvSpPr>
          <p:nvPr/>
        </p:nvSpPr>
        <p:spPr bwMode="auto">
          <a:xfrm>
            <a:off x="853440" y="746151"/>
            <a:ext cx="49465382" cy="3142609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80709" tIns="240355" rIns="480709" bIns="240355" anchor="ctr" compatLnSpc="1"/>
          <a:lstStyle/>
          <a:p>
            <a:endParaRPr kumimoji="0" lang="en-US" dirty="0"/>
          </a:p>
        </p:txBody>
      </p:sp>
      <p:sp>
        <p:nvSpPr>
          <p:cNvPr id="24" name="Content Placeholder 23"/>
          <p:cNvSpPr>
            <a:spLocks noGrp="1"/>
          </p:cNvSpPr>
          <p:nvPr>
            <p:ph sz="quarter" idx="2"/>
          </p:nvPr>
        </p:nvSpPr>
        <p:spPr>
          <a:xfrm>
            <a:off x="1689811" y="11862639"/>
            <a:ext cx="22633229" cy="1832833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26883360" y="11862638"/>
            <a:ext cx="22616160" cy="1834652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23896320" y="4588973"/>
            <a:ext cx="3413760" cy="29260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27" name="Oval 26"/>
          <p:cNvSpPr/>
          <p:nvPr/>
        </p:nvSpPr>
        <p:spPr>
          <a:xfrm>
            <a:off x="24425453" y="5042515"/>
            <a:ext cx="2355494" cy="201899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9" name="Slide Number Placeholder 8"/>
          <p:cNvSpPr>
            <a:spLocks noGrp="1"/>
          </p:cNvSpPr>
          <p:nvPr>
            <p:ph type="sldNum" sz="quarter" idx="12"/>
          </p:nvPr>
        </p:nvSpPr>
        <p:spPr>
          <a:xfrm>
            <a:off x="24323040" y="5003599"/>
            <a:ext cx="2560320" cy="2118360"/>
          </a:xfrm>
        </p:spPr>
        <p:txBody>
          <a:bodyPr/>
          <a:lstStyle>
            <a:lvl1pPr algn="ctr">
              <a:defRPr/>
            </a:lvl1pPr>
          </a:lstStyle>
          <a:p>
            <a:fld id="{1EB73BA1-B630-458C-A2CB-B5DD3113075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24323040" y="4972898"/>
            <a:ext cx="2560320" cy="2118360"/>
          </a:xfrm>
        </p:spPr>
        <p:txBody>
          <a:bodyPr/>
          <a:lstStyle/>
          <a:p>
            <a:fld id="{6426311E-2EDB-4F16-8F47-DCD1D816ED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32186880"/>
            <a:ext cx="51206400" cy="7315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8" name="Rectangle 7"/>
          <p:cNvSpPr>
            <a:spLocks noChangeArrowheads="1"/>
          </p:cNvSpPr>
          <p:nvPr/>
        </p:nvSpPr>
        <p:spPr bwMode="white">
          <a:xfrm>
            <a:off x="0" y="0"/>
            <a:ext cx="51206400" cy="7461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0" name="Rectangle 9"/>
          <p:cNvSpPr>
            <a:spLocks noChangeArrowheads="1"/>
          </p:cNvSpPr>
          <p:nvPr/>
        </p:nvSpPr>
        <p:spPr bwMode="white">
          <a:xfrm>
            <a:off x="50352960" y="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9" name="Rectangle 8"/>
          <p:cNvSpPr>
            <a:spLocks noChangeArrowheads="1"/>
          </p:cNvSpPr>
          <p:nvPr/>
        </p:nvSpPr>
        <p:spPr bwMode="white">
          <a:xfrm>
            <a:off x="0" y="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5" name="Rectangle 4"/>
          <p:cNvSpPr>
            <a:spLocks noChangeArrowheads="1"/>
          </p:cNvSpPr>
          <p:nvPr/>
        </p:nvSpPr>
        <p:spPr bwMode="auto">
          <a:xfrm>
            <a:off x="819303" y="30679951"/>
            <a:ext cx="49465382" cy="148590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6" name="Rectangle 5"/>
          <p:cNvSpPr>
            <a:spLocks noChangeArrowheads="1"/>
          </p:cNvSpPr>
          <p:nvPr/>
        </p:nvSpPr>
        <p:spPr bwMode="auto">
          <a:xfrm>
            <a:off x="853440" y="760781"/>
            <a:ext cx="49465382" cy="3142609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80709" tIns="240355" rIns="480709" bIns="240355"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23896320" y="30358080"/>
            <a:ext cx="3413760" cy="2118355"/>
          </a:xfrm>
        </p:spPr>
        <p:txBody>
          <a:bodyPr/>
          <a:lstStyle>
            <a:lvl1pPr>
              <a:defRPr>
                <a:solidFill>
                  <a:srgbClr val="FFFFFF"/>
                </a:solidFill>
              </a:defRPr>
            </a:lvl1pPr>
          </a:lstStyle>
          <a:p>
            <a:fld id="{0E810A6C-80CD-43E7-A326-82BA7F2662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853440" y="731520"/>
            <a:ext cx="49465382" cy="146304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5" name="Rectangle 14"/>
          <p:cNvSpPr>
            <a:spLocks noChangeArrowheads="1"/>
          </p:cNvSpPr>
          <p:nvPr/>
        </p:nvSpPr>
        <p:spPr bwMode="white">
          <a:xfrm>
            <a:off x="0" y="32186880"/>
            <a:ext cx="51206400" cy="7315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8" name="Rectangle 17"/>
          <p:cNvSpPr>
            <a:spLocks noChangeArrowheads="1"/>
          </p:cNvSpPr>
          <p:nvPr/>
        </p:nvSpPr>
        <p:spPr bwMode="white">
          <a:xfrm>
            <a:off x="50352960" y="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6" name="Rectangle 15"/>
          <p:cNvSpPr>
            <a:spLocks noChangeArrowheads="1"/>
          </p:cNvSpPr>
          <p:nvPr/>
        </p:nvSpPr>
        <p:spPr bwMode="white">
          <a:xfrm>
            <a:off x="0" y="0"/>
            <a:ext cx="51206400" cy="570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7" name="Rectangle 16"/>
          <p:cNvSpPr>
            <a:spLocks noChangeArrowheads="1"/>
          </p:cNvSpPr>
          <p:nvPr/>
        </p:nvSpPr>
        <p:spPr bwMode="white">
          <a:xfrm>
            <a:off x="0" y="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3" name="Rectangle 12"/>
          <p:cNvSpPr/>
          <p:nvPr/>
        </p:nvSpPr>
        <p:spPr>
          <a:xfrm>
            <a:off x="853440" y="2926080"/>
            <a:ext cx="15361920" cy="2816352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2" name="Title 1"/>
          <p:cNvSpPr>
            <a:spLocks noGrp="1"/>
          </p:cNvSpPr>
          <p:nvPr>
            <p:ph type="title"/>
          </p:nvPr>
        </p:nvSpPr>
        <p:spPr>
          <a:xfrm>
            <a:off x="2133600" y="4389120"/>
            <a:ext cx="13228320" cy="4754880"/>
          </a:xfrm>
        </p:spPr>
        <p:txBody>
          <a:bodyPr anchor="b">
            <a:noAutofit/>
          </a:bodyPr>
          <a:lstStyle>
            <a:lvl1pPr algn="l">
              <a:buNone/>
              <a:defRPr sz="116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133600" y="9509763"/>
            <a:ext cx="13228320" cy="19895822"/>
          </a:xfrm>
        </p:spPr>
        <p:txBody>
          <a:bodyPr/>
          <a:lstStyle>
            <a:lvl1pPr marL="0" indent="0">
              <a:spcAft>
                <a:spcPts val="5257"/>
              </a:spcAft>
              <a:buNone/>
              <a:defRPr sz="8400">
                <a:solidFill>
                  <a:srgbClr val="FFFFFF"/>
                </a:solidFill>
              </a:defRPr>
            </a:lvl1pPr>
            <a:lvl2pPr>
              <a:buNone/>
              <a:defRPr sz="6300"/>
            </a:lvl2pPr>
            <a:lvl3pPr>
              <a:buNone/>
              <a:defRPr sz="5300"/>
            </a:lvl3pPr>
            <a:lvl4pPr>
              <a:buNone/>
              <a:defRPr sz="4700"/>
            </a:lvl4pPr>
            <a:lvl5pPr>
              <a:buNone/>
              <a:defRPr sz="47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853440" y="731520"/>
            <a:ext cx="49465382" cy="3142609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80709" tIns="240355" rIns="480709" bIns="240355" anchor="ctr" compatLnSpc="1"/>
          <a:lstStyle/>
          <a:p>
            <a:endParaRPr kumimoji="0" lang="en-US" dirty="0"/>
          </a:p>
        </p:txBody>
      </p:sp>
      <p:sp>
        <p:nvSpPr>
          <p:cNvPr id="9" name="Straight Connector 8"/>
          <p:cNvSpPr>
            <a:spLocks noChangeShapeType="1"/>
          </p:cNvSpPr>
          <p:nvPr/>
        </p:nvSpPr>
        <p:spPr bwMode="auto">
          <a:xfrm>
            <a:off x="853440" y="2560320"/>
            <a:ext cx="4946538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80709" tIns="240355" rIns="480709" bIns="240355" anchor="ctr" compatLnSpc="1"/>
          <a:lstStyle/>
          <a:p>
            <a:endParaRPr kumimoji="0" lang="en-US"/>
          </a:p>
        </p:txBody>
      </p:sp>
      <p:sp>
        <p:nvSpPr>
          <p:cNvPr id="20" name="Content Placeholder 19"/>
          <p:cNvSpPr>
            <a:spLocks noGrp="1"/>
          </p:cNvSpPr>
          <p:nvPr>
            <p:ph sz="quarter" idx="1"/>
          </p:nvPr>
        </p:nvSpPr>
        <p:spPr>
          <a:xfrm>
            <a:off x="17495520" y="3291840"/>
            <a:ext cx="31577280" cy="259689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7254240" y="1097280"/>
            <a:ext cx="3413760" cy="29260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11" name="Oval 10"/>
          <p:cNvSpPr/>
          <p:nvPr/>
        </p:nvSpPr>
        <p:spPr>
          <a:xfrm>
            <a:off x="7783373" y="1550823"/>
            <a:ext cx="2355494" cy="201899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7" name="Slide Number Placeholder 6"/>
          <p:cNvSpPr>
            <a:spLocks noGrp="1"/>
          </p:cNvSpPr>
          <p:nvPr>
            <p:ph type="sldNum" sz="quarter" idx="12"/>
          </p:nvPr>
        </p:nvSpPr>
        <p:spPr>
          <a:xfrm>
            <a:off x="7680960" y="1501145"/>
            <a:ext cx="2560320" cy="2118360"/>
          </a:xfrm>
        </p:spPr>
        <p:txBody>
          <a:bodyPr/>
          <a:lstStyle>
            <a:lvl1pPr>
              <a:defRPr>
                <a:solidFill>
                  <a:schemeClr val="accent3">
                    <a:shade val="75000"/>
                  </a:schemeClr>
                </a:solidFill>
              </a:defRPr>
            </a:lvl1pPr>
          </a:lstStyle>
          <a:p>
            <a:fld id="{D8D3771A-E841-4103-93DA-1021E0E968B8}" type="slidenum">
              <a:rPr lang="en-US" smtClean="0"/>
              <a:pPr/>
              <a:t>‹#›</a:t>
            </a:fld>
            <a:endParaRPr lang="en-US"/>
          </a:p>
        </p:txBody>
      </p:sp>
      <p:sp>
        <p:nvSpPr>
          <p:cNvPr id="21" name="Rectangle 20"/>
          <p:cNvSpPr>
            <a:spLocks noChangeArrowheads="1"/>
          </p:cNvSpPr>
          <p:nvPr/>
        </p:nvSpPr>
        <p:spPr bwMode="auto">
          <a:xfrm>
            <a:off x="836371" y="30664251"/>
            <a:ext cx="49465382" cy="148590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1689811" y="30772070"/>
            <a:ext cx="18946368" cy="1755648"/>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853440" y="2560320"/>
            <a:ext cx="4946538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480709" tIns="240355" rIns="480709" bIns="240355" anchor="ctr" compatLnSpc="1"/>
          <a:lstStyle/>
          <a:p>
            <a:endParaRPr kumimoji="0" lang="en-US"/>
          </a:p>
        </p:txBody>
      </p:sp>
      <p:sp>
        <p:nvSpPr>
          <p:cNvPr id="19" name="Rectangle 18"/>
          <p:cNvSpPr>
            <a:spLocks noChangeArrowheads="1"/>
          </p:cNvSpPr>
          <p:nvPr/>
        </p:nvSpPr>
        <p:spPr bwMode="white">
          <a:xfrm>
            <a:off x="0" y="32186880"/>
            <a:ext cx="51206400" cy="7315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6" name="Rectangle 15"/>
          <p:cNvSpPr>
            <a:spLocks noChangeArrowheads="1"/>
          </p:cNvSpPr>
          <p:nvPr/>
        </p:nvSpPr>
        <p:spPr bwMode="white">
          <a:xfrm>
            <a:off x="50352960" y="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7" name="Rectangle 16"/>
          <p:cNvSpPr>
            <a:spLocks noChangeArrowheads="1"/>
          </p:cNvSpPr>
          <p:nvPr/>
        </p:nvSpPr>
        <p:spPr bwMode="white">
          <a:xfrm>
            <a:off x="0" y="0"/>
            <a:ext cx="51206400" cy="7315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8" name="Rectangle 17"/>
          <p:cNvSpPr>
            <a:spLocks noChangeArrowheads="1"/>
          </p:cNvSpPr>
          <p:nvPr/>
        </p:nvSpPr>
        <p:spPr bwMode="white">
          <a:xfrm>
            <a:off x="0" y="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dirty="0"/>
          </a:p>
        </p:txBody>
      </p:sp>
      <p:sp>
        <p:nvSpPr>
          <p:cNvPr id="20" name="Rectangle 19"/>
          <p:cNvSpPr>
            <a:spLocks noChangeArrowheads="1"/>
          </p:cNvSpPr>
          <p:nvPr/>
        </p:nvSpPr>
        <p:spPr bwMode="auto">
          <a:xfrm>
            <a:off x="853440" y="731520"/>
            <a:ext cx="49465382" cy="144841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8" name="Rectangle 7"/>
          <p:cNvSpPr/>
          <p:nvPr/>
        </p:nvSpPr>
        <p:spPr>
          <a:xfrm>
            <a:off x="853440" y="2926080"/>
            <a:ext cx="15361920" cy="2816352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15" name="Rectangle 14"/>
          <p:cNvSpPr>
            <a:spLocks noChangeArrowheads="1"/>
          </p:cNvSpPr>
          <p:nvPr/>
        </p:nvSpPr>
        <p:spPr bwMode="auto">
          <a:xfrm>
            <a:off x="853440" y="746151"/>
            <a:ext cx="49465382" cy="3142609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80709" tIns="240355" rIns="480709" bIns="240355" anchor="ctr" compatLnSpc="1"/>
          <a:lstStyle/>
          <a:p>
            <a:endParaRPr kumimoji="0" lang="en-US" dirty="0"/>
          </a:p>
        </p:txBody>
      </p:sp>
      <p:sp>
        <p:nvSpPr>
          <p:cNvPr id="12" name="Oval 11"/>
          <p:cNvSpPr/>
          <p:nvPr/>
        </p:nvSpPr>
        <p:spPr>
          <a:xfrm>
            <a:off x="7254240" y="1097280"/>
            <a:ext cx="3413760" cy="29260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13" name="Oval 12"/>
          <p:cNvSpPr/>
          <p:nvPr/>
        </p:nvSpPr>
        <p:spPr>
          <a:xfrm>
            <a:off x="7783373" y="1550823"/>
            <a:ext cx="2355494" cy="201899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7" name="Slide Number Placeholder 6"/>
          <p:cNvSpPr>
            <a:spLocks noGrp="1"/>
          </p:cNvSpPr>
          <p:nvPr>
            <p:ph type="sldNum" sz="quarter" idx="12"/>
          </p:nvPr>
        </p:nvSpPr>
        <p:spPr>
          <a:xfrm>
            <a:off x="7680960" y="1501145"/>
            <a:ext cx="2560320" cy="2118360"/>
          </a:xfrm>
        </p:spPr>
        <p:txBody>
          <a:bodyPr/>
          <a:lstStyle/>
          <a:p>
            <a:fld id="{5117E687-B06F-4BDD-8411-1B41BF1D4C41}" type="slidenum">
              <a:rPr lang="en-US" smtClean="0"/>
              <a:pPr/>
              <a:t>‹#›</a:t>
            </a:fld>
            <a:endParaRPr lang="en-US"/>
          </a:p>
        </p:txBody>
      </p:sp>
      <p:sp>
        <p:nvSpPr>
          <p:cNvPr id="2" name="Title 1"/>
          <p:cNvSpPr>
            <a:spLocks noGrp="1"/>
          </p:cNvSpPr>
          <p:nvPr>
            <p:ph type="title"/>
          </p:nvPr>
        </p:nvSpPr>
        <p:spPr>
          <a:xfrm>
            <a:off x="16802100" y="24140160"/>
            <a:ext cx="32857440" cy="5852160"/>
          </a:xfrm>
        </p:spPr>
        <p:txBody>
          <a:bodyPr anchor="t">
            <a:noAutofit/>
          </a:bodyPr>
          <a:lstStyle>
            <a:lvl1pPr algn="l">
              <a:buNone/>
              <a:defRPr sz="126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6802100" y="2926080"/>
            <a:ext cx="32857440" cy="20482560"/>
          </a:xfrm>
        </p:spPr>
        <p:txBody>
          <a:bodyPr/>
          <a:lstStyle>
            <a:lvl1pPr marL="0" indent="0">
              <a:buNone/>
              <a:defRPr sz="168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133600" y="4754880"/>
            <a:ext cx="13655040" cy="25237440"/>
          </a:xfrm>
        </p:spPr>
        <p:txBody>
          <a:bodyPr/>
          <a:lstStyle>
            <a:lvl1pPr marL="0" indent="0">
              <a:spcAft>
                <a:spcPts val="5257"/>
              </a:spcAft>
              <a:buFontTx/>
              <a:buNone/>
              <a:defRPr sz="8400">
                <a:solidFill>
                  <a:srgbClr val="FFFFFF"/>
                </a:solidFill>
              </a:defRPr>
            </a:lvl1pPr>
            <a:lvl2pPr>
              <a:defRPr sz="6300"/>
            </a:lvl2pPr>
            <a:lvl3pPr>
              <a:defRPr sz="5300"/>
            </a:lvl3pPr>
            <a:lvl4pPr>
              <a:defRPr sz="4700"/>
            </a:lvl4pPr>
            <a:lvl5pPr>
              <a:defRPr sz="47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836371" y="30664251"/>
            <a:ext cx="49465382" cy="148590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5" name="Date Placeholder 4"/>
          <p:cNvSpPr>
            <a:spLocks noGrp="1"/>
          </p:cNvSpPr>
          <p:nvPr>
            <p:ph type="dt" sz="half" idx="10"/>
          </p:nvPr>
        </p:nvSpPr>
        <p:spPr>
          <a:xfrm>
            <a:off x="32413651" y="30743923"/>
            <a:ext cx="17051731" cy="1755648"/>
          </a:xfrm>
        </p:spPr>
        <p:txBody>
          <a:bodyPr/>
          <a:lstStyle/>
          <a:p>
            <a:endParaRPr lang="en-US"/>
          </a:p>
        </p:txBody>
      </p:sp>
      <p:sp>
        <p:nvSpPr>
          <p:cNvPr id="6" name="Footer Placeholder 5"/>
          <p:cNvSpPr>
            <a:spLocks noGrp="1"/>
          </p:cNvSpPr>
          <p:nvPr>
            <p:ph type="ftr" sz="quarter" idx="11"/>
          </p:nvPr>
        </p:nvSpPr>
        <p:spPr>
          <a:xfrm>
            <a:off x="1689811" y="30772070"/>
            <a:ext cx="20072909" cy="1755648"/>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32186880"/>
            <a:ext cx="51206400" cy="7315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6" name="Rectangle 15"/>
          <p:cNvSpPr>
            <a:spLocks noChangeArrowheads="1"/>
          </p:cNvSpPr>
          <p:nvPr/>
        </p:nvSpPr>
        <p:spPr bwMode="white">
          <a:xfrm>
            <a:off x="0" y="2"/>
            <a:ext cx="51206400" cy="668818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8" name="Rectangle 17"/>
          <p:cNvSpPr>
            <a:spLocks noChangeArrowheads="1"/>
          </p:cNvSpPr>
          <p:nvPr/>
        </p:nvSpPr>
        <p:spPr bwMode="white">
          <a:xfrm>
            <a:off x="0" y="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9" name="Rectangle 18"/>
          <p:cNvSpPr>
            <a:spLocks noChangeArrowheads="1"/>
          </p:cNvSpPr>
          <p:nvPr/>
        </p:nvSpPr>
        <p:spPr bwMode="white">
          <a:xfrm>
            <a:off x="50352960" y="0"/>
            <a:ext cx="853440" cy="32918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9" name="Rectangle 8"/>
          <p:cNvSpPr>
            <a:spLocks noChangeArrowheads="1"/>
          </p:cNvSpPr>
          <p:nvPr/>
        </p:nvSpPr>
        <p:spPr bwMode="auto">
          <a:xfrm>
            <a:off x="836371" y="30664251"/>
            <a:ext cx="49465382" cy="148590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480709" tIns="240355" rIns="480709" bIns="240355" anchor="ctr" compatLnSpc="1"/>
          <a:lstStyle/>
          <a:p>
            <a:endParaRPr kumimoji="0" lang="en-US"/>
          </a:p>
        </p:txBody>
      </p:sp>
      <p:sp>
        <p:nvSpPr>
          <p:cNvPr id="14" name="Date Placeholder 13"/>
          <p:cNvSpPr>
            <a:spLocks noGrp="1"/>
          </p:cNvSpPr>
          <p:nvPr>
            <p:ph type="dt" sz="half" idx="2"/>
          </p:nvPr>
        </p:nvSpPr>
        <p:spPr>
          <a:xfrm>
            <a:off x="32430720" y="30743923"/>
            <a:ext cx="17051731" cy="1755648"/>
          </a:xfrm>
          <a:prstGeom prst="rect">
            <a:avLst/>
          </a:prstGeom>
        </p:spPr>
        <p:txBody>
          <a:bodyPr vert="horz" lIns="480709" tIns="240355" rIns="480709" bIns="240355"/>
          <a:lstStyle>
            <a:lvl1pPr algn="r" eaLnBrk="1" latinLnBrk="0" hangingPunct="1">
              <a:defRPr kumimoji="0" sz="7400">
                <a:solidFill>
                  <a:srgbClr val="FFFFFF"/>
                </a:solidFill>
              </a:defRPr>
            </a:lvl1pPr>
          </a:lstStyle>
          <a:p>
            <a:endParaRPr lang="en-US"/>
          </a:p>
        </p:txBody>
      </p:sp>
      <p:sp>
        <p:nvSpPr>
          <p:cNvPr id="3" name="Footer Placeholder 2"/>
          <p:cNvSpPr>
            <a:spLocks noGrp="1"/>
          </p:cNvSpPr>
          <p:nvPr>
            <p:ph type="ftr" sz="quarter" idx="3"/>
          </p:nvPr>
        </p:nvSpPr>
        <p:spPr>
          <a:xfrm>
            <a:off x="1706880" y="30772070"/>
            <a:ext cx="20055840" cy="1755648"/>
          </a:xfrm>
          <a:prstGeom prst="rect">
            <a:avLst/>
          </a:prstGeom>
        </p:spPr>
        <p:txBody>
          <a:bodyPr vert="horz" lIns="480709" tIns="240355" rIns="480709" bIns="240355"/>
          <a:lstStyle>
            <a:lvl1pPr algn="l" eaLnBrk="1" latinLnBrk="0" hangingPunct="1">
              <a:defRPr kumimoji="0" sz="6300">
                <a:solidFill>
                  <a:srgbClr val="FFFFFF"/>
                </a:solidFill>
              </a:defRPr>
            </a:lvl1pPr>
          </a:lstStyle>
          <a:p>
            <a:endParaRPr lang="en-US"/>
          </a:p>
        </p:txBody>
      </p:sp>
      <p:sp>
        <p:nvSpPr>
          <p:cNvPr id="8" name="Rectangle 7"/>
          <p:cNvSpPr>
            <a:spLocks noChangeArrowheads="1"/>
          </p:cNvSpPr>
          <p:nvPr/>
        </p:nvSpPr>
        <p:spPr bwMode="auto">
          <a:xfrm>
            <a:off x="853440" y="746151"/>
            <a:ext cx="49465382" cy="3142609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480709" tIns="240355" rIns="480709" bIns="240355" anchor="ctr" compatLnSpc="1"/>
          <a:lstStyle/>
          <a:p>
            <a:endParaRPr kumimoji="0" lang="en-US" dirty="0"/>
          </a:p>
        </p:txBody>
      </p:sp>
      <p:sp>
        <p:nvSpPr>
          <p:cNvPr id="10" name="Straight Connector 9"/>
          <p:cNvSpPr>
            <a:spLocks noChangeShapeType="1"/>
          </p:cNvSpPr>
          <p:nvPr/>
        </p:nvSpPr>
        <p:spPr bwMode="auto">
          <a:xfrm>
            <a:off x="853440" y="6128366"/>
            <a:ext cx="4946538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480709" tIns="240355" rIns="480709" bIns="240355" anchor="ctr" compatLnSpc="1"/>
          <a:lstStyle/>
          <a:p>
            <a:endParaRPr kumimoji="0" lang="en-US"/>
          </a:p>
        </p:txBody>
      </p:sp>
      <p:sp>
        <p:nvSpPr>
          <p:cNvPr id="12" name="Oval 11"/>
          <p:cNvSpPr/>
          <p:nvPr/>
        </p:nvSpPr>
        <p:spPr>
          <a:xfrm>
            <a:off x="23896320" y="4588973"/>
            <a:ext cx="3413760" cy="29260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15" name="Oval 14"/>
          <p:cNvSpPr/>
          <p:nvPr/>
        </p:nvSpPr>
        <p:spPr>
          <a:xfrm>
            <a:off x="24425453" y="5042515"/>
            <a:ext cx="2355494" cy="201899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480709" tIns="240355" rIns="480709" bIns="240355" anchor="ctr"/>
          <a:lstStyle/>
          <a:p>
            <a:pPr algn="ctr" eaLnBrk="1" latinLnBrk="0" hangingPunct="1"/>
            <a:endParaRPr kumimoji="0" lang="en-US"/>
          </a:p>
        </p:txBody>
      </p:sp>
      <p:sp>
        <p:nvSpPr>
          <p:cNvPr id="23" name="Slide Number Placeholder 22"/>
          <p:cNvSpPr>
            <a:spLocks noGrp="1"/>
          </p:cNvSpPr>
          <p:nvPr>
            <p:ph type="sldNum" sz="quarter" idx="4"/>
          </p:nvPr>
        </p:nvSpPr>
        <p:spPr>
          <a:xfrm>
            <a:off x="24323040" y="4992838"/>
            <a:ext cx="2560320" cy="2118360"/>
          </a:xfrm>
          <a:prstGeom prst="rect">
            <a:avLst/>
          </a:prstGeom>
        </p:spPr>
        <p:txBody>
          <a:bodyPr vert="horz" lIns="240355" tIns="240355" rIns="240355" bIns="240355" anchor="ctr">
            <a:normAutofit/>
          </a:bodyPr>
          <a:lstStyle>
            <a:lvl1pPr algn="ctr" eaLnBrk="1" latinLnBrk="0" hangingPunct="1">
              <a:defRPr kumimoji="0" sz="8400">
                <a:solidFill>
                  <a:schemeClr val="accent3">
                    <a:shade val="75000"/>
                  </a:schemeClr>
                </a:solidFill>
              </a:defRPr>
            </a:lvl1pPr>
          </a:lstStyle>
          <a:p>
            <a:fld id="{B8806EA6-CD32-41F1-BCF2-292FD1F255AC}" type="slidenum">
              <a:rPr lang="en-US" smtClean="0"/>
              <a:pPr/>
              <a:t>‹#›</a:t>
            </a:fld>
            <a:endParaRPr lang="en-US"/>
          </a:p>
        </p:txBody>
      </p:sp>
      <p:sp>
        <p:nvSpPr>
          <p:cNvPr id="22" name="Title Placeholder 21"/>
          <p:cNvSpPr>
            <a:spLocks noGrp="1"/>
          </p:cNvSpPr>
          <p:nvPr>
            <p:ph type="title"/>
          </p:nvPr>
        </p:nvSpPr>
        <p:spPr>
          <a:xfrm>
            <a:off x="1689811" y="1097280"/>
            <a:ext cx="47792640" cy="3642970"/>
          </a:xfrm>
          <a:prstGeom prst="rect">
            <a:avLst/>
          </a:prstGeom>
        </p:spPr>
        <p:txBody>
          <a:bodyPr vert="horz" lIns="480709" tIns="240355" rIns="480709" bIns="240355"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689811" y="7315200"/>
            <a:ext cx="47792640" cy="22077274"/>
          </a:xfrm>
          <a:prstGeom prst="rect">
            <a:avLst/>
          </a:prstGeom>
        </p:spPr>
        <p:txBody>
          <a:bodyPr vert="horz" lIns="480709" tIns="240355" rIns="480709" bIns="24035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1" latinLnBrk="0" hangingPunct="1">
        <a:spcBef>
          <a:spcPct val="0"/>
        </a:spcBef>
        <a:buNone/>
        <a:defRPr kumimoji="0" sz="17300" kern="1200">
          <a:solidFill>
            <a:schemeClr val="accent3">
              <a:shade val="75000"/>
            </a:schemeClr>
          </a:solidFill>
          <a:latin typeface="+mj-lt"/>
          <a:ea typeface="+mj-ea"/>
          <a:cs typeface="+mj-cs"/>
        </a:defRPr>
      </a:lvl1pPr>
    </p:titleStyle>
    <p:bodyStyle>
      <a:lvl1pPr marL="1442128" indent="-1442128" algn="l" rtl="0" eaLnBrk="1" latinLnBrk="0" hangingPunct="1">
        <a:spcBef>
          <a:spcPct val="20000"/>
        </a:spcBef>
        <a:buClr>
          <a:schemeClr val="accent1"/>
        </a:buClr>
        <a:buSzPct val="85000"/>
        <a:buFont typeface="Wingdings 2"/>
        <a:buChar char=""/>
        <a:defRPr kumimoji="0" sz="14200" kern="1200">
          <a:solidFill>
            <a:schemeClr val="tx1"/>
          </a:solidFill>
          <a:latin typeface="+mn-lt"/>
          <a:ea typeface="+mn-ea"/>
          <a:cs typeface="+mn-cs"/>
        </a:defRPr>
      </a:lvl1pPr>
      <a:lvl2pPr marL="2884255" indent="-1442128" algn="l" rtl="0" eaLnBrk="1" latinLnBrk="0" hangingPunct="1">
        <a:spcBef>
          <a:spcPct val="20000"/>
        </a:spcBef>
        <a:buClr>
          <a:schemeClr val="accent2"/>
        </a:buClr>
        <a:buSzPct val="70000"/>
        <a:buFont typeface="Wingdings"/>
        <a:buChar char=""/>
        <a:defRPr kumimoji="0" sz="11600" kern="1200">
          <a:solidFill>
            <a:schemeClr val="tx2"/>
          </a:solidFill>
          <a:latin typeface="+mn-lt"/>
          <a:ea typeface="+mn-ea"/>
          <a:cs typeface="+mn-cs"/>
        </a:defRPr>
      </a:lvl2pPr>
      <a:lvl3pPr marL="4326383" indent="-1201773" algn="l" rtl="0" eaLnBrk="1" latinLnBrk="0" hangingPunct="1">
        <a:spcBef>
          <a:spcPct val="20000"/>
        </a:spcBef>
        <a:buClr>
          <a:schemeClr val="accent3"/>
        </a:buClr>
        <a:buSzPct val="75000"/>
        <a:buFont typeface="Wingdings 2"/>
        <a:buChar char=""/>
        <a:defRPr kumimoji="0" sz="10500" kern="1200">
          <a:solidFill>
            <a:schemeClr val="tx1"/>
          </a:solidFill>
          <a:latin typeface="+mn-lt"/>
          <a:ea typeface="+mn-ea"/>
          <a:cs typeface="+mn-cs"/>
        </a:defRPr>
      </a:lvl3pPr>
      <a:lvl4pPr marL="5768511" indent="-1201773" algn="l" rtl="0" eaLnBrk="1" latinLnBrk="0" hangingPunct="1">
        <a:spcBef>
          <a:spcPct val="20000"/>
        </a:spcBef>
        <a:buClr>
          <a:schemeClr val="accent4"/>
        </a:buClr>
        <a:buSzPct val="70000"/>
        <a:buFont typeface="Wingdings"/>
        <a:buChar char=""/>
        <a:defRPr kumimoji="0" sz="10500" kern="1200">
          <a:solidFill>
            <a:schemeClr val="tx2"/>
          </a:solidFill>
          <a:latin typeface="+mn-lt"/>
          <a:ea typeface="+mn-ea"/>
          <a:cs typeface="+mn-cs"/>
        </a:defRPr>
      </a:lvl4pPr>
      <a:lvl5pPr marL="7210638" indent="-1201773" algn="l" rtl="0" eaLnBrk="1" latinLnBrk="0" hangingPunct="1">
        <a:spcBef>
          <a:spcPct val="20000"/>
        </a:spcBef>
        <a:buClr>
          <a:schemeClr val="accent5"/>
        </a:buClr>
        <a:buFontTx/>
        <a:buChar char="•"/>
        <a:defRPr kumimoji="0" sz="9500" kern="1200">
          <a:solidFill>
            <a:schemeClr val="tx1"/>
          </a:solidFill>
          <a:latin typeface="+mn-lt"/>
          <a:ea typeface="+mn-ea"/>
          <a:cs typeface="+mn-cs"/>
        </a:defRPr>
      </a:lvl5pPr>
      <a:lvl6pPr marL="8652766" indent="-961418" algn="l" rtl="0" eaLnBrk="1" latinLnBrk="0" hangingPunct="1">
        <a:spcBef>
          <a:spcPct val="20000"/>
        </a:spcBef>
        <a:buClr>
          <a:schemeClr val="accent6"/>
        </a:buClr>
        <a:buSzPct val="80000"/>
        <a:buFont typeface="Wingdings 2"/>
        <a:buChar char=""/>
        <a:defRPr kumimoji="0" sz="9500" kern="1200">
          <a:solidFill>
            <a:schemeClr val="tx1"/>
          </a:solidFill>
          <a:latin typeface="+mn-lt"/>
          <a:ea typeface="+mn-ea"/>
          <a:cs typeface="+mn-cs"/>
        </a:defRPr>
      </a:lvl6pPr>
      <a:lvl7pPr marL="10094894" indent="-961418" algn="l" rtl="0" eaLnBrk="1" latinLnBrk="0" hangingPunct="1">
        <a:spcBef>
          <a:spcPct val="20000"/>
        </a:spcBef>
        <a:buClr>
          <a:schemeClr val="accent1">
            <a:shade val="75000"/>
          </a:schemeClr>
        </a:buClr>
        <a:buSzPct val="90000"/>
        <a:buChar char="•"/>
        <a:defRPr kumimoji="0" sz="8400" kern="1200" baseline="0">
          <a:solidFill>
            <a:schemeClr val="tx1"/>
          </a:solidFill>
          <a:latin typeface="+mn-lt"/>
          <a:ea typeface="+mn-ea"/>
          <a:cs typeface="+mn-cs"/>
        </a:defRPr>
      </a:lvl7pPr>
      <a:lvl8pPr marL="11056312" indent="-961418" algn="l" rtl="0" eaLnBrk="1" latinLnBrk="0" hangingPunct="1">
        <a:spcBef>
          <a:spcPct val="20000"/>
        </a:spcBef>
        <a:buClr>
          <a:schemeClr val="accent4">
            <a:shade val="75000"/>
          </a:schemeClr>
        </a:buClr>
        <a:buChar char="•"/>
        <a:defRPr kumimoji="0" sz="8400" kern="1200">
          <a:solidFill>
            <a:schemeClr val="tx1"/>
          </a:solidFill>
          <a:latin typeface="+mn-lt"/>
          <a:ea typeface="+mn-ea"/>
          <a:cs typeface="+mn-cs"/>
        </a:defRPr>
      </a:lvl8pPr>
      <a:lvl9pPr marL="12498440" indent="-961418" algn="l" rtl="0" eaLnBrk="1" latinLnBrk="0" hangingPunct="1">
        <a:spcBef>
          <a:spcPct val="20000"/>
        </a:spcBef>
        <a:buClr>
          <a:schemeClr val="accent2">
            <a:shade val="75000"/>
          </a:schemeClr>
        </a:buClr>
        <a:buSzPct val="90000"/>
        <a:buChar char="•"/>
        <a:defRPr kumimoji="0" sz="7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403546" algn="l" rtl="0" eaLnBrk="1" latinLnBrk="0" hangingPunct="1">
        <a:defRPr kumimoji="0" kern="1200">
          <a:solidFill>
            <a:schemeClr val="tx1"/>
          </a:solidFill>
          <a:latin typeface="+mn-lt"/>
          <a:ea typeface="+mn-ea"/>
          <a:cs typeface="+mn-cs"/>
        </a:defRPr>
      </a:lvl2pPr>
      <a:lvl3pPr marL="4807092" algn="l" rtl="0" eaLnBrk="1" latinLnBrk="0" hangingPunct="1">
        <a:defRPr kumimoji="0" kern="1200">
          <a:solidFill>
            <a:schemeClr val="tx1"/>
          </a:solidFill>
          <a:latin typeface="+mn-lt"/>
          <a:ea typeface="+mn-ea"/>
          <a:cs typeface="+mn-cs"/>
        </a:defRPr>
      </a:lvl3pPr>
      <a:lvl4pPr marL="7210638" algn="l" rtl="0" eaLnBrk="1" latinLnBrk="0" hangingPunct="1">
        <a:defRPr kumimoji="0" kern="1200">
          <a:solidFill>
            <a:schemeClr val="tx1"/>
          </a:solidFill>
          <a:latin typeface="+mn-lt"/>
          <a:ea typeface="+mn-ea"/>
          <a:cs typeface="+mn-cs"/>
        </a:defRPr>
      </a:lvl4pPr>
      <a:lvl5pPr marL="9614184" algn="l" rtl="0" eaLnBrk="1" latinLnBrk="0" hangingPunct="1">
        <a:defRPr kumimoji="0" kern="1200">
          <a:solidFill>
            <a:schemeClr val="tx1"/>
          </a:solidFill>
          <a:latin typeface="+mn-lt"/>
          <a:ea typeface="+mn-ea"/>
          <a:cs typeface="+mn-cs"/>
        </a:defRPr>
      </a:lvl5pPr>
      <a:lvl6pPr marL="12017731" algn="l" rtl="0" eaLnBrk="1" latinLnBrk="0" hangingPunct="1">
        <a:defRPr kumimoji="0" kern="1200">
          <a:solidFill>
            <a:schemeClr val="tx1"/>
          </a:solidFill>
          <a:latin typeface="+mn-lt"/>
          <a:ea typeface="+mn-ea"/>
          <a:cs typeface="+mn-cs"/>
        </a:defRPr>
      </a:lvl6pPr>
      <a:lvl7pPr marL="14421277" algn="l" rtl="0" eaLnBrk="1" latinLnBrk="0" hangingPunct="1">
        <a:defRPr kumimoji="0" kern="1200">
          <a:solidFill>
            <a:schemeClr val="tx1"/>
          </a:solidFill>
          <a:latin typeface="+mn-lt"/>
          <a:ea typeface="+mn-ea"/>
          <a:cs typeface="+mn-cs"/>
        </a:defRPr>
      </a:lvl7pPr>
      <a:lvl8pPr marL="16824823" algn="l" rtl="0" eaLnBrk="1" latinLnBrk="0" hangingPunct="1">
        <a:defRPr kumimoji="0" kern="1200">
          <a:solidFill>
            <a:schemeClr val="tx1"/>
          </a:solidFill>
          <a:latin typeface="+mn-lt"/>
          <a:ea typeface="+mn-ea"/>
          <a:cs typeface="+mn-cs"/>
        </a:defRPr>
      </a:lvl8pPr>
      <a:lvl9pPr marL="1922836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7925" name="Text Box 341"/>
          <p:cNvSpPr txBox="1">
            <a:spLocks noChangeArrowheads="1"/>
          </p:cNvSpPr>
          <p:nvPr/>
        </p:nvSpPr>
        <p:spPr bwMode="auto">
          <a:xfrm>
            <a:off x="1600201" y="6096000"/>
            <a:ext cx="15392400" cy="3170099"/>
          </a:xfrm>
          <a:prstGeom prst="rect">
            <a:avLst/>
          </a:prstGeom>
          <a:solidFill>
            <a:schemeClr val="bg1"/>
          </a:solidFill>
          <a:ln w="9525">
            <a:noFill/>
            <a:miter lim="800000"/>
            <a:headEnd/>
            <a:tailEnd/>
          </a:ln>
          <a:effectLst/>
        </p:spPr>
        <p:txBody>
          <a:bodyPr wrap="square">
            <a:spAutoFit/>
          </a:bodyPr>
          <a:lstStyle/>
          <a:p>
            <a:pPr algn="just"/>
            <a:r>
              <a:rPr lang="en-US" sz="4000" dirty="0"/>
              <a:t>On April 27th, 2011 a devastating series of tornadoes ripped through the southeast United States, killing over 300 people, and producing over a billion dollars in damages (NOAA, 2012). After traumatic events, children who are directly or indirectly involved in the event show evidence of a number of intense emotional reactions. </a:t>
            </a:r>
            <a:endParaRPr lang="en-US" sz="4000" dirty="0">
              <a:cs typeface="Times New Roman" pitchFamily="18" charset="0"/>
            </a:endParaRPr>
          </a:p>
        </p:txBody>
      </p:sp>
      <p:sp>
        <p:nvSpPr>
          <p:cNvPr id="67926" name="Text Box 342"/>
          <p:cNvSpPr txBox="1">
            <a:spLocks noChangeArrowheads="1"/>
          </p:cNvSpPr>
          <p:nvPr/>
        </p:nvSpPr>
        <p:spPr bwMode="auto">
          <a:xfrm>
            <a:off x="1600200" y="5181600"/>
            <a:ext cx="14478000" cy="830997"/>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4800" b="1" dirty="0" smtClean="0">
                <a:solidFill>
                  <a:srgbClr val="7030A0"/>
                </a:solidFill>
                <a:effectLst>
                  <a:outerShdw blurRad="38100" dist="38100" dir="2700000" algn="tl">
                    <a:srgbClr val="C0C0C0"/>
                  </a:outerShdw>
                </a:effectLst>
                <a:latin typeface="Arial Black" pitchFamily="34" charset="0"/>
              </a:rPr>
              <a:t>Background</a:t>
            </a:r>
            <a:endParaRPr lang="en-US" sz="4800" b="1" dirty="0">
              <a:solidFill>
                <a:srgbClr val="7030A0"/>
              </a:solidFill>
              <a:effectLst>
                <a:outerShdw blurRad="38100" dist="38100" dir="2700000" algn="tl">
                  <a:srgbClr val="C0C0C0"/>
                </a:outerShdw>
              </a:effectLst>
              <a:latin typeface="Arial Black" pitchFamily="34" charset="0"/>
            </a:endParaRPr>
          </a:p>
        </p:txBody>
      </p:sp>
      <p:sp>
        <p:nvSpPr>
          <p:cNvPr id="67931" name="Text Box 347"/>
          <p:cNvSpPr txBox="1">
            <a:spLocks noChangeArrowheads="1"/>
          </p:cNvSpPr>
          <p:nvPr/>
        </p:nvSpPr>
        <p:spPr bwMode="auto">
          <a:xfrm>
            <a:off x="1600200" y="18775501"/>
            <a:ext cx="13106400" cy="830997"/>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4800" b="1" dirty="0">
                <a:solidFill>
                  <a:srgbClr val="7030A0"/>
                </a:solidFill>
                <a:effectLst>
                  <a:outerShdw blurRad="38100" dist="38100" dir="2700000" algn="tl">
                    <a:srgbClr val="C0C0C0"/>
                  </a:outerShdw>
                </a:effectLst>
                <a:latin typeface="Arial Black" pitchFamily="34" charset="0"/>
              </a:rPr>
              <a:t>Purpose </a:t>
            </a:r>
            <a:endParaRPr lang="en-US" sz="4800" b="1" dirty="0">
              <a:solidFill>
                <a:srgbClr val="7030A0"/>
              </a:solidFill>
              <a:effectLst>
                <a:outerShdw blurRad="38100" dist="38100" dir="2700000" algn="tl">
                  <a:srgbClr val="C0C0C0"/>
                </a:outerShdw>
              </a:effectLst>
              <a:latin typeface="Franklin Gothic Demi Cond" pitchFamily="34" charset="0"/>
            </a:endParaRPr>
          </a:p>
        </p:txBody>
      </p:sp>
      <p:sp>
        <p:nvSpPr>
          <p:cNvPr id="67933" name="Text Box 349"/>
          <p:cNvSpPr txBox="1">
            <a:spLocks noChangeArrowheads="1"/>
          </p:cNvSpPr>
          <p:nvPr/>
        </p:nvSpPr>
        <p:spPr bwMode="auto">
          <a:xfrm>
            <a:off x="39738299" y="12496800"/>
            <a:ext cx="10248901" cy="830997"/>
          </a:xfrm>
          <a:prstGeom prst="rect">
            <a:avLst/>
          </a:prstGeom>
          <a:noFill/>
          <a:ln w="9525">
            <a:noFill/>
            <a:miter lim="800000"/>
            <a:headEnd/>
            <a:tailEnd/>
          </a:ln>
          <a:effectLst/>
        </p:spPr>
        <p:txBody>
          <a:bodyPr wrap="square">
            <a:spAutoFit/>
          </a:bodyPr>
          <a:lstStyle/>
          <a:p>
            <a:pPr algn="ctr">
              <a:spcBef>
                <a:spcPct val="50000"/>
              </a:spcBef>
            </a:pPr>
            <a:r>
              <a:rPr lang="en-US" sz="4800" b="1" dirty="0">
                <a:solidFill>
                  <a:srgbClr val="7030A0"/>
                </a:solidFill>
                <a:effectLst>
                  <a:outerShdw blurRad="38100" dist="38100" dir="2700000" algn="tl">
                    <a:srgbClr val="C0C0C0"/>
                  </a:outerShdw>
                </a:effectLst>
                <a:latin typeface="Arial Black" pitchFamily="34" charset="0"/>
              </a:rPr>
              <a:t>Discussion</a:t>
            </a:r>
          </a:p>
        </p:txBody>
      </p:sp>
      <p:sp>
        <p:nvSpPr>
          <p:cNvPr id="67954" name="Text Box 370"/>
          <p:cNvSpPr txBox="1">
            <a:spLocks noChangeArrowheads="1"/>
          </p:cNvSpPr>
          <p:nvPr/>
        </p:nvSpPr>
        <p:spPr bwMode="auto">
          <a:xfrm>
            <a:off x="18288000" y="5176391"/>
            <a:ext cx="18364200" cy="830997"/>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7030A0"/>
                </a:solidFill>
                <a:effectLst>
                  <a:outerShdw blurRad="38100" dist="38100" dir="2700000" algn="tl">
                    <a:srgbClr val="C0C0C0"/>
                  </a:outerShdw>
                </a:effectLst>
                <a:latin typeface="Arial Black" pitchFamily="34" charset="0"/>
              </a:rPr>
              <a:t>Program Layout</a:t>
            </a:r>
            <a:endParaRPr lang="en-US" sz="4800" b="1" dirty="0">
              <a:solidFill>
                <a:srgbClr val="7030A0"/>
              </a:solidFill>
              <a:effectLst>
                <a:outerShdw blurRad="38100" dist="38100" dir="2700000" algn="tl">
                  <a:srgbClr val="C0C0C0"/>
                </a:outerShdw>
              </a:effectLst>
              <a:latin typeface="Arial Black" pitchFamily="34" charset="0"/>
            </a:endParaRPr>
          </a:p>
        </p:txBody>
      </p:sp>
      <p:sp>
        <p:nvSpPr>
          <p:cNvPr id="67959" name="Rectangle 375"/>
          <p:cNvSpPr>
            <a:spLocks noChangeArrowheads="1"/>
          </p:cNvSpPr>
          <p:nvPr/>
        </p:nvSpPr>
        <p:spPr bwMode="auto">
          <a:xfrm>
            <a:off x="-2147483648" y="2147483647"/>
            <a:ext cx="2147483647" cy="0"/>
          </a:xfrm>
          <a:prstGeom prst="rect">
            <a:avLst/>
          </a:prstGeom>
          <a:noFill/>
          <a:ln w="9525">
            <a:noFill/>
            <a:miter lim="800000"/>
            <a:headEnd/>
            <a:tailEnd/>
          </a:ln>
          <a:effectLst/>
        </p:spPr>
        <p:txBody>
          <a:bodyPr>
            <a:spAutoFit/>
          </a:bodyPr>
          <a:lstStyle/>
          <a:p>
            <a:endParaRPr lang="en-US"/>
          </a:p>
        </p:txBody>
      </p:sp>
      <p:sp>
        <p:nvSpPr>
          <p:cNvPr id="67961" name="Rectangle 377"/>
          <p:cNvSpPr>
            <a:spLocks noChangeArrowheads="1"/>
          </p:cNvSpPr>
          <p:nvPr/>
        </p:nvSpPr>
        <p:spPr bwMode="auto">
          <a:xfrm>
            <a:off x="-2147483648" y="-2147483648"/>
            <a:ext cx="2147483647" cy="0"/>
          </a:xfrm>
          <a:prstGeom prst="rect">
            <a:avLst/>
          </a:prstGeom>
          <a:noFill/>
          <a:ln w="9525">
            <a:noFill/>
            <a:miter lim="800000"/>
            <a:headEnd/>
            <a:tailEnd/>
          </a:ln>
          <a:effectLst/>
        </p:spPr>
        <p:txBody>
          <a:bodyPr>
            <a:spAutoFit/>
          </a:bodyPr>
          <a:lstStyle/>
          <a:p>
            <a:endParaRPr lang="en-US"/>
          </a:p>
        </p:txBody>
      </p:sp>
      <p:sp>
        <p:nvSpPr>
          <p:cNvPr id="67965" name="Rectangle 381"/>
          <p:cNvSpPr>
            <a:spLocks noChangeArrowheads="1"/>
          </p:cNvSpPr>
          <p:nvPr/>
        </p:nvSpPr>
        <p:spPr bwMode="auto">
          <a:xfrm>
            <a:off x="2147483647" y="-2147483648"/>
            <a:ext cx="2147483647" cy="0"/>
          </a:xfrm>
          <a:prstGeom prst="rect">
            <a:avLst/>
          </a:prstGeom>
          <a:noFill/>
          <a:ln w="9525">
            <a:noFill/>
            <a:miter lim="800000"/>
            <a:headEnd/>
            <a:tailEnd/>
          </a:ln>
          <a:effectLst/>
        </p:spPr>
        <p:txBody>
          <a:bodyPr>
            <a:spAutoFit/>
          </a:bodyPr>
          <a:lstStyle/>
          <a:p>
            <a:endParaRPr lang="en-US"/>
          </a:p>
        </p:txBody>
      </p:sp>
      <p:sp>
        <p:nvSpPr>
          <p:cNvPr id="67974" name="Rectangle 390"/>
          <p:cNvSpPr>
            <a:spLocks noChangeArrowheads="1"/>
          </p:cNvSpPr>
          <p:nvPr/>
        </p:nvSpPr>
        <p:spPr bwMode="auto">
          <a:xfrm>
            <a:off x="-2147483648" y="2147483647"/>
            <a:ext cx="2147483647" cy="0"/>
          </a:xfrm>
          <a:prstGeom prst="rect">
            <a:avLst/>
          </a:prstGeom>
          <a:noFill/>
          <a:ln w="9525">
            <a:noFill/>
            <a:miter lim="800000"/>
            <a:headEnd/>
            <a:tailEnd/>
          </a:ln>
          <a:effectLst/>
        </p:spPr>
        <p:txBody>
          <a:bodyPr>
            <a:spAutoFit/>
          </a:bodyPr>
          <a:lstStyle/>
          <a:p>
            <a:endParaRPr lang="en-US"/>
          </a:p>
        </p:txBody>
      </p:sp>
      <p:sp>
        <p:nvSpPr>
          <p:cNvPr id="67984" name="Text Box 400"/>
          <p:cNvSpPr txBox="1">
            <a:spLocks noChangeArrowheads="1"/>
          </p:cNvSpPr>
          <p:nvPr/>
        </p:nvSpPr>
        <p:spPr bwMode="auto">
          <a:xfrm>
            <a:off x="1600200" y="19766101"/>
            <a:ext cx="15392400" cy="1938992"/>
          </a:xfrm>
          <a:prstGeom prst="rect">
            <a:avLst/>
          </a:prstGeom>
          <a:solidFill>
            <a:schemeClr val="bg1"/>
          </a:solidFill>
          <a:ln w="9525">
            <a:noFill/>
            <a:miter lim="800000"/>
            <a:headEnd/>
            <a:tailEnd/>
          </a:ln>
          <a:effectLst/>
        </p:spPr>
        <p:txBody>
          <a:bodyPr wrap="square">
            <a:spAutoFit/>
          </a:bodyPr>
          <a:lstStyle/>
          <a:p>
            <a:r>
              <a:rPr lang="en-US" sz="4000" dirty="0"/>
              <a:t>The purpose of the presentation is to provide a descriptive account of an outreach physical activity and art therapy program for elementary aged students affected by April 27, 2011 tornadoes. </a:t>
            </a:r>
          </a:p>
        </p:txBody>
      </p:sp>
      <p:sp>
        <p:nvSpPr>
          <p:cNvPr id="42" name="TextBox 41"/>
          <p:cNvSpPr txBox="1"/>
          <p:nvPr/>
        </p:nvSpPr>
        <p:spPr>
          <a:xfrm>
            <a:off x="5334000" y="1295400"/>
            <a:ext cx="34290000" cy="2800767"/>
          </a:xfrm>
          <a:prstGeom prst="rect">
            <a:avLst/>
          </a:prstGeom>
          <a:noFill/>
        </p:spPr>
        <p:txBody>
          <a:bodyPr wrap="square" rtlCol="0">
            <a:spAutoFit/>
          </a:bodyPr>
          <a:lstStyle/>
          <a:p>
            <a:pPr algn="ctr"/>
            <a:r>
              <a:rPr lang="en-US" sz="8000" dirty="0" smtClean="0">
                <a:solidFill>
                  <a:schemeClr val="bg1">
                    <a:lumMod val="50000"/>
                  </a:schemeClr>
                </a:solidFill>
                <a:effectLst>
                  <a:outerShdw blurRad="38100" dist="38100" dir="2700000" algn="tl">
                    <a:srgbClr val="000000"/>
                  </a:outerShdw>
                </a:effectLst>
                <a:latin typeface="Copperplate Gothic Light" pitchFamily="34" charset="0"/>
              </a:rPr>
              <a:t>Amalgamation </a:t>
            </a:r>
            <a:r>
              <a:rPr lang="en-US" sz="8000" dirty="0">
                <a:solidFill>
                  <a:schemeClr val="bg1">
                    <a:lumMod val="50000"/>
                  </a:schemeClr>
                </a:solidFill>
                <a:effectLst>
                  <a:outerShdw blurRad="38100" dist="38100" dir="2700000" algn="tl">
                    <a:srgbClr val="000000"/>
                  </a:outerShdw>
                </a:effectLst>
                <a:latin typeface="Copperplate Gothic Light" pitchFamily="34" charset="0"/>
              </a:rPr>
              <a:t>of Art Therapy and Physical Activity</a:t>
            </a:r>
            <a:endParaRPr lang="en-US" sz="8000" dirty="0">
              <a:solidFill>
                <a:schemeClr val="bg1">
                  <a:lumMod val="50000"/>
                </a:schemeClr>
              </a:solidFill>
              <a:latin typeface="Copperplate Gothic Light" pitchFamily="34" charset="0"/>
            </a:endParaRPr>
          </a:p>
          <a:p>
            <a:pPr algn="ctr"/>
            <a:endParaRPr lang="en-US" sz="9600" b="1" dirty="0" smtClean="0">
              <a:solidFill>
                <a:schemeClr val="tx2"/>
              </a:solidFill>
              <a:latin typeface="Rockwell Condensed" pitchFamily="18" charset="0"/>
              <a:cs typeface="Calibri" pitchFamily="34" charset="0"/>
            </a:endParaRPr>
          </a:p>
        </p:txBody>
      </p:sp>
      <p:pic>
        <p:nvPicPr>
          <p:cNvPr id="40" name="Picture 53" descr="iluaw_found.gif"/>
          <p:cNvPicPr>
            <a:picLocks noChangeAspect="1"/>
          </p:cNvPicPr>
          <p:nvPr/>
        </p:nvPicPr>
        <p:blipFill>
          <a:blip r:embed="rId2" cstate="print"/>
          <a:srcRect/>
          <a:stretch>
            <a:fillRect/>
          </a:stretch>
        </p:blipFill>
        <p:spPr bwMode="auto">
          <a:xfrm>
            <a:off x="40745231" y="1752599"/>
            <a:ext cx="8327570" cy="3839289"/>
          </a:xfrm>
          <a:prstGeom prst="rect">
            <a:avLst/>
          </a:prstGeom>
          <a:noFill/>
          <a:ln w="9525">
            <a:noFill/>
            <a:miter lim="800000"/>
            <a:headEnd/>
            <a:tailEnd/>
          </a:ln>
        </p:spPr>
      </p:pic>
      <p:sp>
        <p:nvSpPr>
          <p:cNvPr id="43" name="TextBox 42"/>
          <p:cNvSpPr txBox="1"/>
          <p:nvPr/>
        </p:nvSpPr>
        <p:spPr>
          <a:xfrm>
            <a:off x="6858000" y="2855655"/>
            <a:ext cx="34899600" cy="1200329"/>
          </a:xfrm>
          <a:prstGeom prst="rect">
            <a:avLst/>
          </a:prstGeom>
          <a:noFill/>
        </p:spPr>
        <p:txBody>
          <a:bodyPr wrap="square" rtlCol="0">
            <a:spAutoFit/>
          </a:bodyPr>
          <a:lstStyle/>
          <a:p>
            <a:pPr algn="ctr"/>
            <a:r>
              <a:rPr lang="en-US" sz="7200" dirty="0" smtClean="0">
                <a:solidFill>
                  <a:schemeClr val="bg2">
                    <a:lumMod val="10000"/>
                  </a:schemeClr>
                </a:solidFill>
                <a:latin typeface="Imprint MT Shadow" pitchFamily="82" charset="0"/>
              </a:rPr>
              <a:t>Zachary Wahl-Alexander &amp; Oleg A. Sinelnikov</a:t>
            </a:r>
            <a:endParaRPr lang="en-US" sz="8000" dirty="0" smtClean="0">
              <a:solidFill>
                <a:schemeClr val="bg2">
                  <a:lumMod val="10000"/>
                </a:schemeClr>
              </a:solidFill>
              <a:latin typeface="Imprint MT Shadow" pitchFamily="82" charset="0"/>
            </a:endParaRPr>
          </a:p>
        </p:txBody>
      </p:sp>
      <p:sp>
        <p:nvSpPr>
          <p:cNvPr id="44" name="Text Box 344"/>
          <p:cNvSpPr txBox="1">
            <a:spLocks noChangeArrowheads="1"/>
          </p:cNvSpPr>
          <p:nvPr/>
        </p:nvSpPr>
        <p:spPr bwMode="auto">
          <a:xfrm>
            <a:off x="1524000" y="22098001"/>
            <a:ext cx="15316200" cy="830997"/>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4800" b="1" dirty="0" smtClean="0">
                <a:solidFill>
                  <a:srgbClr val="7030A0"/>
                </a:solidFill>
                <a:effectLst>
                  <a:outerShdw blurRad="38100" dist="38100" dir="2700000" algn="tl">
                    <a:srgbClr val="C0C0C0"/>
                  </a:outerShdw>
                </a:effectLst>
                <a:latin typeface="Arial Black" pitchFamily="34" charset="0"/>
              </a:rPr>
              <a:t>Participants</a:t>
            </a:r>
            <a:endParaRPr lang="en-US" sz="4800" b="1" dirty="0">
              <a:solidFill>
                <a:srgbClr val="7030A0"/>
              </a:solidFill>
              <a:effectLst>
                <a:outerShdw blurRad="38100" dist="38100" dir="2700000" algn="tl">
                  <a:srgbClr val="C0C0C0"/>
                </a:outerShdw>
              </a:effectLst>
              <a:latin typeface="Arial Black" pitchFamily="34" charset="0"/>
            </a:endParaRPr>
          </a:p>
        </p:txBody>
      </p:sp>
      <p:sp>
        <p:nvSpPr>
          <p:cNvPr id="45" name="Text Box 400"/>
          <p:cNvSpPr txBox="1">
            <a:spLocks noChangeArrowheads="1"/>
          </p:cNvSpPr>
          <p:nvPr/>
        </p:nvSpPr>
        <p:spPr bwMode="auto">
          <a:xfrm>
            <a:off x="7772400" y="23247489"/>
            <a:ext cx="9067800" cy="5632311"/>
          </a:xfrm>
          <a:prstGeom prst="rect">
            <a:avLst/>
          </a:prstGeom>
          <a:solidFill>
            <a:schemeClr val="bg1"/>
          </a:solidFill>
          <a:ln w="9525">
            <a:noFill/>
            <a:miter lim="800000"/>
            <a:headEnd/>
            <a:tailEnd/>
          </a:ln>
          <a:effectLst/>
        </p:spPr>
        <p:txBody>
          <a:bodyPr wrap="square">
            <a:spAutoFit/>
          </a:bodyPr>
          <a:lstStyle/>
          <a:p>
            <a:pPr algn="just"/>
            <a:r>
              <a:rPr lang="en-US" sz="4000" dirty="0"/>
              <a:t>Forty students (K-5) participated in the after-school program which was administered by the Department of Kinesiology at the University </a:t>
            </a:r>
            <a:r>
              <a:rPr lang="en-US" sz="4000" dirty="0" smtClean="0"/>
              <a:t> of Alabama.  The </a:t>
            </a:r>
            <a:r>
              <a:rPr lang="en-US" sz="4000" dirty="0"/>
              <a:t>three-month curriculum conducted twice a week was carried out within </a:t>
            </a:r>
            <a:r>
              <a:rPr lang="en-US" sz="4000" dirty="0" smtClean="0"/>
              <a:t>a  structure </a:t>
            </a:r>
            <a:r>
              <a:rPr lang="en-US" sz="4000" dirty="0"/>
              <a:t>of an afterschool program at </a:t>
            </a:r>
            <a:r>
              <a:rPr lang="en-US" sz="4000" dirty="0" smtClean="0"/>
              <a:t>a neighboring </a:t>
            </a:r>
            <a:r>
              <a:rPr lang="en-US" sz="4000" dirty="0"/>
              <a:t>elementary school in </a:t>
            </a:r>
            <a:r>
              <a:rPr lang="en-US" sz="4000" dirty="0" smtClean="0"/>
              <a:t>Tuscaloosa.</a:t>
            </a:r>
            <a:endParaRPr lang="en-US" sz="4000" dirty="0"/>
          </a:p>
        </p:txBody>
      </p:sp>
      <p:sp>
        <p:nvSpPr>
          <p:cNvPr id="69" name="Text Box 99"/>
          <p:cNvSpPr txBox="1">
            <a:spLocks noChangeArrowheads="1"/>
          </p:cNvSpPr>
          <p:nvPr/>
        </p:nvSpPr>
        <p:spPr bwMode="auto">
          <a:xfrm>
            <a:off x="18288000" y="6166991"/>
            <a:ext cx="18364200" cy="6217081"/>
          </a:xfrm>
          <a:prstGeom prst="rect">
            <a:avLst/>
          </a:prstGeom>
          <a:noFill/>
          <a:ln w="9525">
            <a:noFill/>
            <a:miter lim="800000"/>
            <a:headEnd/>
            <a:tailEnd/>
          </a:ln>
          <a:effectLst/>
        </p:spPr>
        <p:txBody>
          <a:bodyPr lIns="91433" tIns="45717" rIns="91433" bIns="45717">
            <a:spAutoFit/>
          </a:bodyPr>
          <a:lstStyle/>
          <a:p>
            <a:pPr algn="just">
              <a:spcBef>
                <a:spcPct val="50000"/>
              </a:spcBef>
            </a:pPr>
            <a:r>
              <a:rPr lang="en-US" sz="4000" dirty="0"/>
              <a:t>The program included somatic stress reducing, psychological stress reducing, and art therapy techniques as well as group sharing sessions, all of which were integrated within developmentally appropriate physical activity.  </a:t>
            </a:r>
          </a:p>
          <a:p>
            <a:pPr algn="just">
              <a:spcBef>
                <a:spcPct val="50000"/>
              </a:spcBef>
            </a:pPr>
            <a:r>
              <a:rPr lang="en-US" sz="4000" dirty="0"/>
              <a:t>The art therapy sessions were specifically allocated in between periods of physical activity.  </a:t>
            </a:r>
          </a:p>
          <a:p>
            <a:pPr algn="just">
              <a:spcBef>
                <a:spcPct val="50000"/>
              </a:spcBef>
            </a:pPr>
            <a:r>
              <a:rPr lang="en-US" sz="4000" dirty="0"/>
              <a:t>The actual structure of each session consisted of the initial period of physical activity (20 min.) followed by an art therapy session (20 min.) and 20 more minutes of physical activity</a:t>
            </a:r>
          </a:p>
          <a:p>
            <a:pPr algn="just"/>
            <a:endParaRPr lang="en-US" sz="3800" dirty="0" smtClean="0"/>
          </a:p>
        </p:txBody>
      </p:sp>
      <p:sp>
        <p:nvSpPr>
          <p:cNvPr id="85" name="Text Box 341"/>
          <p:cNvSpPr txBox="1">
            <a:spLocks noChangeArrowheads="1"/>
          </p:cNvSpPr>
          <p:nvPr/>
        </p:nvSpPr>
        <p:spPr bwMode="auto">
          <a:xfrm>
            <a:off x="1600200" y="9543395"/>
            <a:ext cx="7391400" cy="5632311"/>
          </a:xfrm>
          <a:prstGeom prst="rect">
            <a:avLst/>
          </a:prstGeom>
          <a:solidFill>
            <a:schemeClr val="bg1"/>
          </a:solidFill>
          <a:ln w="9525">
            <a:noFill/>
            <a:miter lim="800000"/>
            <a:headEnd/>
            <a:tailEnd/>
          </a:ln>
          <a:effectLst/>
        </p:spPr>
        <p:txBody>
          <a:bodyPr wrap="square">
            <a:spAutoFit/>
          </a:bodyPr>
          <a:lstStyle/>
          <a:p>
            <a:r>
              <a:rPr lang="en-US" sz="4000" dirty="0"/>
              <a:t>For example, shock and denial are typical responses to natural disasters, especially shortly after an event. </a:t>
            </a:r>
            <a:r>
              <a:rPr lang="en-US" sz="4000" dirty="0" smtClean="0"/>
              <a:t> However</a:t>
            </a:r>
            <a:r>
              <a:rPr lang="en-US" sz="4000" dirty="0"/>
              <a:t>, after the initial shock wears off, there are a number </a:t>
            </a:r>
            <a:r>
              <a:rPr lang="en-US" sz="4000" dirty="0" smtClean="0"/>
              <a:t>of other </a:t>
            </a:r>
            <a:r>
              <a:rPr lang="en-US" sz="4000" dirty="0"/>
              <a:t>responses that typically occur: disbelief, fear/sadness, helplessness and guilt (Myers, 1994). </a:t>
            </a:r>
          </a:p>
        </p:txBody>
      </p:sp>
      <p:sp>
        <p:nvSpPr>
          <p:cNvPr id="101" name="Text Box 437"/>
          <p:cNvSpPr txBox="1">
            <a:spLocks noChangeArrowheads="1"/>
          </p:cNvSpPr>
          <p:nvPr/>
        </p:nvSpPr>
        <p:spPr bwMode="auto">
          <a:xfrm>
            <a:off x="39585900" y="13411200"/>
            <a:ext cx="9982200" cy="6863417"/>
          </a:xfrm>
          <a:prstGeom prst="rect">
            <a:avLst/>
          </a:prstGeom>
          <a:noFill/>
          <a:ln w="9525">
            <a:noFill/>
            <a:miter lim="800000"/>
            <a:headEnd/>
            <a:tailEnd/>
          </a:ln>
          <a:effectLst/>
        </p:spPr>
        <p:txBody>
          <a:bodyPr wrap="square">
            <a:spAutoFit/>
          </a:bodyPr>
          <a:lstStyle/>
          <a:p>
            <a:pPr marL="571500" indent="-571500">
              <a:buFont typeface="Wingdings" pitchFamily="2" charset="2"/>
              <a:buChar char="§"/>
            </a:pPr>
            <a:r>
              <a:rPr lang="en-US" sz="4000" dirty="0" smtClean="0"/>
              <a:t>This program suggests </a:t>
            </a:r>
            <a:r>
              <a:rPr lang="en-US" sz="4000" dirty="0"/>
              <a:t>that providing students with developmentally appropriate physical activity and integrating art </a:t>
            </a:r>
            <a:r>
              <a:rPr lang="en-US" sz="4000" dirty="0" smtClean="0"/>
              <a:t>therapy can improve stress </a:t>
            </a:r>
            <a:r>
              <a:rPr lang="en-US" sz="4000" dirty="0"/>
              <a:t>and anxiety </a:t>
            </a:r>
            <a:r>
              <a:rPr lang="en-US" sz="4000" dirty="0" smtClean="0"/>
              <a:t>levels in elementary aged children.</a:t>
            </a:r>
            <a:endParaRPr lang="en-US" sz="4000" dirty="0"/>
          </a:p>
          <a:p>
            <a:pPr marL="571500" indent="-571500">
              <a:buFont typeface="Wingdings" pitchFamily="2" charset="2"/>
              <a:buChar char="§"/>
            </a:pPr>
            <a:endParaRPr lang="en-US" sz="4000" dirty="0"/>
          </a:p>
          <a:p>
            <a:pPr marL="571500" indent="-571500">
              <a:buFont typeface="Wingdings" pitchFamily="2" charset="2"/>
              <a:buChar char="§"/>
            </a:pPr>
            <a:r>
              <a:rPr lang="en-US" sz="4000" dirty="0"/>
              <a:t>The combination of art therapy techniques and physical activity in this program created a unique environment for the students that were previously unseen in the experiences in physical activity settings. </a:t>
            </a:r>
          </a:p>
        </p:txBody>
      </p:sp>
      <p:pic>
        <p:nvPicPr>
          <p:cNvPr id="47" name="Picture 46" descr="Figure_1.jpg"/>
          <p:cNvPicPr>
            <a:picLocks noChangeAspect="1"/>
          </p:cNvPicPr>
          <p:nvPr/>
        </p:nvPicPr>
        <p:blipFill>
          <a:blip r:embed="rId3" cstate="print"/>
          <a:stretch>
            <a:fillRect/>
          </a:stretch>
        </p:blipFill>
        <p:spPr>
          <a:xfrm>
            <a:off x="9677400" y="9448800"/>
            <a:ext cx="7162800" cy="4770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4" name="Picture 4"/>
          <p:cNvPicPr>
            <a:picLocks noChangeAspect="1" noChangeArrowheads="1"/>
          </p:cNvPicPr>
          <p:nvPr/>
        </p:nvPicPr>
        <p:blipFill>
          <a:blip r:embed="rId4" cstate="print"/>
          <a:srcRect/>
          <a:stretch>
            <a:fillRect/>
          </a:stretch>
        </p:blipFill>
        <p:spPr bwMode="auto">
          <a:xfrm>
            <a:off x="1524000" y="23850600"/>
            <a:ext cx="5203011"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6" name="Picture 6"/>
          <p:cNvPicPr>
            <a:picLocks noChangeAspect="1" noChangeArrowheads="1"/>
          </p:cNvPicPr>
          <p:nvPr/>
        </p:nvPicPr>
        <p:blipFill>
          <a:blip r:embed="rId5" cstate="print"/>
          <a:srcRect/>
          <a:stretch>
            <a:fillRect/>
          </a:stretch>
        </p:blipFill>
        <p:spPr bwMode="auto">
          <a:xfrm>
            <a:off x="2514600" y="1498600"/>
            <a:ext cx="4114800" cy="3073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367" name="Picture 7"/>
          <p:cNvPicPr>
            <a:picLocks noChangeAspect="1" noChangeArrowheads="1"/>
          </p:cNvPicPr>
          <p:nvPr/>
        </p:nvPicPr>
        <p:blipFill>
          <a:blip r:embed="rId6" cstate="print"/>
          <a:srcRect/>
          <a:stretch>
            <a:fillRect/>
          </a:stretch>
        </p:blipFill>
        <p:spPr bwMode="auto">
          <a:xfrm rot="16200000">
            <a:off x="33341018" y="24513246"/>
            <a:ext cx="4747256" cy="6142308"/>
          </a:xfrm>
          <a:prstGeom prst="rect">
            <a:avLst/>
          </a:prstGeom>
          <a:noFill/>
          <a:ln w="9525">
            <a:noFill/>
            <a:miter lim="800000"/>
            <a:headEnd/>
            <a:tailEnd/>
          </a:ln>
          <a:effectLst/>
        </p:spPr>
      </p:pic>
      <p:pic>
        <p:nvPicPr>
          <p:cNvPr id="15368" name="Picture 8"/>
          <p:cNvPicPr>
            <a:picLocks noChangeAspect="1" noChangeArrowheads="1"/>
          </p:cNvPicPr>
          <p:nvPr/>
        </p:nvPicPr>
        <p:blipFill>
          <a:blip r:embed="rId7" cstate="print"/>
          <a:srcRect/>
          <a:stretch>
            <a:fillRect/>
          </a:stretch>
        </p:blipFill>
        <p:spPr bwMode="auto">
          <a:xfrm rot="16200000">
            <a:off x="25652934" y="24057496"/>
            <a:ext cx="5005932" cy="6477000"/>
          </a:xfrm>
          <a:prstGeom prst="rect">
            <a:avLst/>
          </a:prstGeom>
          <a:noFill/>
          <a:ln w="9525">
            <a:noFill/>
            <a:miter lim="800000"/>
            <a:headEnd/>
            <a:tailEnd/>
          </a:ln>
          <a:effectLst/>
        </p:spPr>
      </p:pic>
      <p:sp>
        <p:nvSpPr>
          <p:cNvPr id="2" name="TextBox 1"/>
          <p:cNvSpPr txBox="1"/>
          <p:nvPr/>
        </p:nvSpPr>
        <p:spPr>
          <a:xfrm>
            <a:off x="1600200" y="15316200"/>
            <a:ext cx="15392400" cy="3539430"/>
          </a:xfrm>
          <a:prstGeom prst="rect">
            <a:avLst/>
          </a:prstGeom>
          <a:noFill/>
        </p:spPr>
        <p:txBody>
          <a:bodyPr wrap="square" rtlCol="0">
            <a:spAutoFit/>
          </a:bodyPr>
          <a:lstStyle/>
          <a:p>
            <a:r>
              <a:rPr lang="en-US" sz="4000" dirty="0"/>
              <a:t>Art therapy, specifically drawings, has been shown to help children to express emotions, feelings, and manage their emotional state following a traumatic event. Therefore, the programmatic innovation of our outreach efforts was to integrate art therapy within a developmentally appropriate physical activity curriculum. </a:t>
            </a:r>
          </a:p>
          <a:p>
            <a:endParaRPr lang="en-US" dirty="0"/>
          </a:p>
        </p:txBody>
      </p:sp>
      <p:sp>
        <p:nvSpPr>
          <p:cNvPr id="5" name="TextBox 4"/>
          <p:cNvSpPr txBox="1"/>
          <p:nvPr/>
        </p:nvSpPr>
        <p:spPr>
          <a:xfrm>
            <a:off x="18288000" y="12359550"/>
            <a:ext cx="18364200" cy="1200329"/>
          </a:xfrm>
          <a:prstGeom prst="rect">
            <a:avLst/>
          </a:prstGeom>
          <a:noFill/>
        </p:spPr>
        <p:txBody>
          <a:bodyPr wrap="square" rtlCol="0">
            <a:spAutoFit/>
          </a:bodyPr>
          <a:lstStyle/>
          <a:p>
            <a:pPr algn="ctr"/>
            <a:r>
              <a:rPr lang="en-US" sz="4800" b="1" dirty="0" smtClean="0">
                <a:solidFill>
                  <a:srgbClr val="7030A0"/>
                </a:solidFill>
                <a:effectLst>
                  <a:outerShdw blurRad="38100" dist="38100" dir="2700000" algn="tl">
                    <a:srgbClr val="000000">
                      <a:alpha val="43137"/>
                    </a:srgbClr>
                  </a:outerShdw>
                </a:effectLst>
                <a:latin typeface="Arial Black" pitchFamily="34" charset="0"/>
              </a:rPr>
              <a:t>Physical Activity</a:t>
            </a:r>
            <a:r>
              <a:rPr lang="en-US" b="1" dirty="0" smtClean="0">
                <a:effectLst>
                  <a:outerShdw blurRad="38100" dist="38100" dir="2700000" algn="tl">
                    <a:srgbClr val="000000">
                      <a:alpha val="43137"/>
                    </a:srgbClr>
                  </a:outerShdw>
                </a:effectLst>
              </a:rPr>
              <a:t>									</a:t>
            </a:r>
            <a:r>
              <a:rPr lang="en-US" sz="4800" b="1" dirty="0" smtClean="0">
                <a:solidFill>
                  <a:srgbClr val="7030A0"/>
                </a:solidFill>
                <a:effectLst>
                  <a:outerShdw blurRad="38100" dist="38100" dir="2700000" algn="tl">
                    <a:srgbClr val="000000">
                      <a:alpha val="43137"/>
                    </a:srgbClr>
                  </a:outerShdw>
                </a:effectLst>
                <a:latin typeface="Arial Black" pitchFamily="34" charset="0"/>
              </a:rPr>
              <a:t>Art Therapy </a:t>
            </a:r>
            <a:r>
              <a:rPr lang="en-US" b="1" dirty="0" smtClean="0">
                <a:effectLst>
                  <a:outerShdw blurRad="38100" dist="38100" dir="2700000" algn="tl">
                    <a:srgbClr val="000000">
                      <a:alpha val="43137"/>
                    </a:srgbClr>
                  </a:outerShdw>
                </a:effectLst>
              </a:rPr>
              <a:t>	</a:t>
            </a:r>
            <a:r>
              <a:rPr lang="en-US" dirty="0" smtClean="0"/>
              <a:t>					</a:t>
            </a:r>
            <a:endParaRPr lang="en-US" dirty="0"/>
          </a:p>
        </p:txBody>
      </p:sp>
      <p:sp>
        <p:nvSpPr>
          <p:cNvPr id="6" name="TextBox 5"/>
          <p:cNvSpPr txBox="1"/>
          <p:nvPr/>
        </p:nvSpPr>
        <p:spPr>
          <a:xfrm>
            <a:off x="18669000" y="13559879"/>
            <a:ext cx="8801100" cy="10002738"/>
          </a:xfrm>
          <a:prstGeom prst="rect">
            <a:avLst/>
          </a:prstGeom>
          <a:noFill/>
        </p:spPr>
        <p:txBody>
          <a:bodyPr wrap="square" rtlCol="0">
            <a:spAutoFit/>
          </a:bodyPr>
          <a:lstStyle/>
          <a:p>
            <a:pPr marL="571500" indent="-571500">
              <a:spcBef>
                <a:spcPct val="50000"/>
              </a:spcBef>
              <a:buFont typeface="Arial" pitchFamily="34" charset="0"/>
              <a:buChar char="•"/>
            </a:pPr>
            <a:r>
              <a:rPr lang="en-US" sz="4000" dirty="0"/>
              <a:t>D</a:t>
            </a:r>
            <a:r>
              <a:rPr lang="en-US" sz="4000" dirty="0" smtClean="0"/>
              <a:t>evelopmentally </a:t>
            </a:r>
            <a:r>
              <a:rPr lang="en-US" sz="4000" dirty="0"/>
              <a:t>appropriate soccer </a:t>
            </a:r>
            <a:r>
              <a:rPr lang="en-US" sz="4000" dirty="0" smtClean="0"/>
              <a:t>was the foundation </a:t>
            </a:r>
            <a:r>
              <a:rPr lang="en-US" sz="4000" dirty="0"/>
              <a:t>for the physical activity aspect of the recovery </a:t>
            </a:r>
            <a:r>
              <a:rPr lang="en-US" sz="4000" dirty="0" smtClean="0"/>
              <a:t>program</a:t>
            </a:r>
          </a:p>
          <a:p>
            <a:pPr marL="571500" indent="-571500">
              <a:spcBef>
                <a:spcPct val="50000"/>
              </a:spcBef>
              <a:buFont typeface="Arial" pitchFamily="34" charset="0"/>
              <a:buChar char="•"/>
            </a:pPr>
            <a:r>
              <a:rPr lang="en-US" sz="4000" dirty="0" smtClean="0"/>
              <a:t>Each session was </a:t>
            </a:r>
            <a:r>
              <a:rPr lang="en-US" sz="4000" dirty="0" smtClean="0"/>
              <a:t>taught by Graduate Teaching Assistants from the University of Alabama Kinesiology Department.</a:t>
            </a:r>
            <a:r>
              <a:rPr lang="en-US" sz="4000" dirty="0" smtClean="0"/>
              <a:t> </a:t>
            </a:r>
            <a:endParaRPr lang="en-US" sz="4000" dirty="0"/>
          </a:p>
          <a:p>
            <a:pPr marL="571500" indent="-571500">
              <a:spcBef>
                <a:spcPct val="50000"/>
              </a:spcBef>
              <a:buFont typeface="Arial" pitchFamily="34" charset="0"/>
              <a:buChar char="•"/>
            </a:pPr>
            <a:r>
              <a:rPr lang="en-US" sz="4000" dirty="0"/>
              <a:t>All sessions consisted of two different periods of physical activity, each lasting 20 </a:t>
            </a:r>
            <a:r>
              <a:rPr lang="en-US" sz="4000" dirty="0" smtClean="0"/>
              <a:t>minutes</a:t>
            </a:r>
          </a:p>
          <a:p>
            <a:pPr marL="571500" indent="-571500">
              <a:spcBef>
                <a:spcPct val="50000"/>
              </a:spcBef>
              <a:buFont typeface="Arial" pitchFamily="34" charset="0"/>
              <a:buChar char="•"/>
            </a:pPr>
            <a:r>
              <a:rPr lang="en-US" sz="4000" dirty="0" smtClean="0"/>
              <a:t>As </a:t>
            </a:r>
            <a:r>
              <a:rPr lang="en-US" sz="4000" dirty="0"/>
              <a:t>the program progressed, instructors focused more on assisting with tactics using indirect teaching styles while the children participated in these </a:t>
            </a:r>
            <a:r>
              <a:rPr lang="en-US" sz="4000" dirty="0" smtClean="0"/>
              <a:t>games</a:t>
            </a:r>
            <a:endParaRPr lang="en-US" sz="4000" dirty="0"/>
          </a:p>
          <a:p>
            <a:endParaRPr lang="en-US" dirty="0"/>
          </a:p>
        </p:txBody>
      </p:sp>
      <p:sp>
        <p:nvSpPr>
          <p:cNvPr id="7" name="TextBox 6"/>
          <p:cNvSpPr txBox="1"/>
          <p:nvPr/>
        </p:nvSpPr>
        <p:spPr>
          <a:xfrm>
            <a:off x="28879800" y="13559880"/>
            <a:ext cx="9906000" cy="10248960"/>
          </a:xfrm>
          <a:prstGeom prst="rect">
            <a:avLst/>
          </a:prstGeom>
          <a:noFill/>
        </p:spPr>
        <p:txBody>
          <a:bodyPr wrap="square" rtlCol="0">
            <a:spAutoFit/>
          </a:bodyPr>
          <a:lstStyle/>
          <a:p>
            <a:pPr marL="571500" indent="-571500" algn="just">
              <a:spcBef>
                <a:spcPct val="50000"/>
              </a:spcBef>
              <a:buFont typeface="Arial" pitchFamily="34" charset="0"/>
              <a:buChar char="•"/>
            </a:pPr>
            <a:r>
              <a:rPr lang="en-US" sz="4000" dirty="0" smtClean="0"/>
              <a:t>Art </a:t>
            </a:r>
            <a:r>
              <a:rPr lang="en-US" sz="4000" dirty="0"/>
              <a:t>therapy has been shown to diminish trauma symptoms and anxiety in both children and </a:t>
            </a:r>
            <a:r>
              <a:rPr lang="en-US" sz="4000" dirty="0" smtClean="0"/>
              <a:t>adults</a:t>
            </a:r>
          </a:p>
          <a:p>
            <a:pPr marL="571500" indent="-571500" algn="just">
              <a:spcBef>
                <a:spcPct val="50000"/>
              </a:spcBef>
              <a:buFont typeface="Arial" pitchFamily="34" charset="0"/>
              <a:buChar char="•"/>
            </a:pPr>
            <a:r>
              <a:rPr lang="en-US" sz="4000" dirty="0" smtClean="0"/>
              <a:t>Students </a:t>
            </a:r>
            <a:r>
              <a:rPr lang="en-US" sz="4000" dirty="0"/>
              <a:t>were provided with a drawing pad, a choice of drawing mediums (different colored crayons, markers, and pencils) and ample time to complete each drawing. </a:t>
            </a:r>
          </a:p>
          <a:p>
            <a:pPr marL="571500" indent="-571500" algn="just">
              <a:spcBef>
                <a:spcPct val="50000"/>
              </a:spcBef>
              <a:buFont typeface="Arial" pitchFamily="34" charset="0"/>
              <a:buChar char="•"/>
            </a:pPr>
            <a:r>
              <a:rPr lang="en-US" sz="4000" dirty="0" smtClean="0"/>
              <a:t>In </a:t>
            </a:r>
            <a:r>
              <a:rPr lang="en-US" sz="4000" dirty="0"/>
              <a:t>the program, instructors initiated each art therapy session with an intended outcome designed to focus student creativity.  </a:t>
            </a:r>
          </a:p>
          <a:p>
            <a:pPr marL="571500" indent="-571500" algn="just">
              <a:spcBef>
                <a:spcPct val="50000"/>
              </a:spcBef>
              <a:buFont typeface="Arial" pitchFamily="34" charset="0"/>
              <a:buChar char="•"/>
            </a:pPr>
            <a:r>
              <a:rPr lang="en-US" sz="4000" dirty="0"/>
              <a:t>Each session was intended to artistically allow students to express their feelings and emotions with regards to the traumatic events and create psychological mechanisms for managing stress.</a:t>
            </a:r>
          </a:p>
        </p:txBody>
      </p:sp>
      <p:pic>
        <p:nvPicPr>
          <p:cNvPr id="1026" name="Picture 2" descr="bann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81400" y="28965525"/>
            <a:ext cx="858202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p:cNvPicPr>
            <a:picLocks noChangeAspect="1" noChangeArrowheads="1"/>
          </p:cNvPicPr>
          <p:nvPr/>
        </p:nvPicPr>
        <p:blipFill>
          <a:blip r:embed="rId9" cstate="print"/>
          <a:srcRect/>
          <a:stretch>
            <a:fillRect/>
          </a:stretch>
        </p:blipFill>
        <p:spPr bwMode="auto">
          <a:xfrm>
            <a:off x="38040729" y="7070358"/>
            <a:ext cx="4184957" cy="5006313"/>
          </a:xfrm>
          <a:prstGeom prst="rect">
            <a:avLst/>
          </a:prstGeom>
          <a:noFill/>
          <a:ln w="9525">
            <a:noFill/>
            <a:miter lim="800000"/>
            <a:headEnd/>
            <a:tailEnd/>
          </a:ln>
          <a:effectLst/>
        </p:spPr>
      </p:pic>
      <p:pic>
        <p:nvPicPr>
          <p:cNvPr id="36" name="Picture 35" descr="Figure_2.jpg"/>
          <p:cNvPicPr>
            <a:picLocks noChangeAspect="1"/>
          </p:cNvPicPr>
          <p:nvPr/>
        </p:nvPicPr>
        <p:blipFill>
          <a:blip r:embed="rId10" cstate="print"/>
          <a:stretch>
            <a:fillRect/>
          </a:stretch>
        </p:blipFill>
        <p:spPr>
          <a:xfrm rot="16200000">
            <a:off x="44161364" y="6342995"/>
            <a:ext cx="4946073" cy="6400800"/>
          </a:xfrm>
          <a:prstGeom prst="rect">
            <a:avLst/>
          </a:prstGeom>
        </p:spPr>
      </p:pic>
      <p:pic>
        <p:nvPicPr>
          <p:cNvPr id="37" name="Picture 36" descr="Figure_3.jpg"/>
          <p:cNvPicPr>
            <a:picLocks noChangeAspect="1"/>
          </p:cNvPicPr>
          <p:nvPr/>
        </p:nvPicPr>
        <p:blipFill>
          <a:blip r:embed="rId11" cstate="print"/>
          <a:stretch>
            <a:fillRect/>
          </a:stretch>
        </p:blipFill>
        <p:spPr>
          <a:xfrm>
            <a:off x="19488150" y="23926800"/>
            <a:ext cx="4514850" cy="5842748"/>
          </a:xfrm>
          <a:prstGeom prst="rect">
            <a:avLst/>
          </a:prstGeom>
        </p:spPr>
      </p:pic>
      <p:sp>
        <p:nvSpPr>
          <p:cNvPr id="4" name="TextBox 3"/>
          <p:cNvSpPr txBox="1"/>
          <p:nvPr/>
        </p:nvSpPr>
        <p:spPr>
          <a:xfrm>
            <a:off x="40386000" y="21018311"/>
            <a:ext cx="8839200" cy="830997"/>
          </a:xfrm>
          <a:prstGeom prst="rect">
            <a:avLst/>
          </a:prstGeom>
          <a:noFill/>
        </p:spPr>
        <p:txBody>
          <a:bodyPr wrap="square" rtlCol="0">
            <a:spAutoFit/>
          </a:bodyPr>
          <a:lstStyle/>
          <a:p>
            <a:pPr algn="ctr"/>
            <a:r>
              <a:rPr lang="en-US" sz="4800" b="1" dirty="0" smtClean="0">
                <a:solidFill>
                  <a:srgbClr val="7030A0"/>
                </a:solidFill>
                <a:effectLst>
                  <a:outerShdw blurRad="38100" dist="38100" dir="2700000" algn="tl">
                    <a:srgbClr val="000000">
                      <a:alpha val="43137"/>
                    </a:srgbClr>
                  </a:outerShdw>
                </a:effectLst>
                <a:latin typeface="Arial Black" pitchFamily="34" charset="0"/>
              </a:rPr>
              <a:t>References</a:t>
            </a:r>
            <a:endParaRPr lang="en-US" sz="4800" b="1" dirty="0">
              <a:solidFill>
                <a:srgbClr val="7030A0"/>
              </a:solidFill>
              <a:effectLst>
                <a:outerShdw blurRad="38100" dist="38100" dir="2700000" algn="tl">
                  <a:srgbClr val="000000">
                    <a:alpha val="43137"/>
                  </a:srgbClr>
                </a:outerShdw>
              </a:effectLst>
              <a:latin typeface="Arial Black" pitchFamily="34" charset="0"/>
            </a:endParaRPr>
          </a:p>
        </p:txBody>
      </p:sp>
      <p:sp>
        <p:nvSpPr>
          <p:cNvPr id="8" name="TextBox 7"/>
          <p:cNvSpPr txBox="1"/>
          <p:nvPr/>
        </p:nvSpPr>
        <p:spPr>
          <a:xfrm>
            <a:off x="40195499" y="21849308"/>
            <a:ext cx="9334500" cy="7848302"/>
          </a:xfrm>
          <a:prstGeom prst="rect">
            <a:avLst/>
          </a:prstGeom>
          <a:noFill/>
        </p:spPr>
        <p:txBody>
          <a:bodyPr wrap="square" rtlCol="0">
            <a:spAutoFit/>
          </a:bodyPr>
          <a:lstStyle/>
          <a:p>
            <a:pPr marL="571500" indent="-571500">
              <a:buFont typeface="Arial" pitchFamily="34" charset="0"/>
              <a:buChar char="•"/>
            </a:pPr>
            <a:endParaRPr lang="en-US" sz="4000" dirty="0" smtClean="0"/>
          </a:p>
          <a:p>
            <a:pPr marL="571500" indent="-571500">
              <a:buFont typeface="Arial" pitchFamily="34" charset="0"/>
              <a:buChar char="•"/>
            </a:pPr>
            <a:r>
              <a:rPr lang="en-US" sz="4000" dirty="0" smtClean="0"/>
              <a:t>National </a:t>
            </a:r>
            <a:r>
              <a:rPr lang="en-US" sz="4000" dirty="0"/>
              <a:t>Oceanic and Atmospheric Administration (NOAA), National Climatic Data Center. (2012). </a:t>
            </a:r>
            <a:r>
              <a:rPr lang="en-US" sz="4000" i="1" dirty="0"/>
              <a:t>State of the climate tornadoes annual 2011</a:t>
            </a:r>
            <a:r>
              <a:rPr lang="en-US" sz="4000" dirty="0"/>
              <a:t>. </a:t>
            </a:r>
            <a:endParaRPr lang="en-US" sz="4000" dirty="0" smtClean="0"/>
          </a:p>
          <a:p>
            <a:pPr marL="571500" indent="-571500">
              <a:buFont typeface="Arial" pitchFamily="34" charset="0"/>
              <a:buChar char="•"/>
            </a:pPr>
            <a:endParaRPr lang="en-US" sz="4000" dirty="0" smtClean="0"/>
          </a:p>
          <a:p>
            <a:pPr marL="571500" indent="-571500">
              <a:buFont typeface="Arial" pitchFamily="34" charset="0"/>
              <a:buChar char="•"/>
            </a:pPr>
            <a:r>
              <a:rPr lang="en-US" sz="4000" dirty="0"/>
              <a:t>Myers, D. (1994). Psychological recovery from disaster: Key concepts for delivery of mental health services. </a:t>
            </a:r>
            <a:r>
              <a:rPr lang="en-US" sz="4000" i="1" dirty="0"/>
              <a:t>National Center for Post-Traumatic Stress Disorder Clinical Quarterly, 4</a:t>
            </a:r>
            <a:r>
              <a:rPr lang="en-US" sz="4000" dirty="0"/>
              <a:t>, 1-5.</a:t>
            </a:r>
          </a:p>
          <a:p>
            <a:endParaRPr lang="en-US" sz="4000"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641</TotalTime>
  <Words>625</Words>
  <Application>Microsoft Office PowerPoint</Application>
  <PresentationFormat>Custom</PresentationFormat>
  <Paragraphs>32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Civic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Hastie</dc:creator>
  <cp:lastModifiedBy>LibPub</cp:lastModifiedBy>
  <cp:revision>104</cp:revision>
  <cp:lastPrinted>2009-04-22T19:24:48Z</cp:lastPrinted>
  <dcterms:created xsi:type="dcterms:W3CDTF">2004-10-28T21:38:38Z</dcterms:created>
  <dcterms:modified xsi:type="dcterms:W3CDTF">2012-09-28T16:29:14Z</dcterms:modified>
</cp:coreProperties>
</file>