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8404800" cy="29260800"/>
  <p:notesSz cx="9236075" cy="7010400"/>
  <p:defaultTextStyle>
    <a:defPPr>
      <a:defRPr lang="en-US"/>
    </a:defPPr>
    <a:lvl1pPr algn="l" defTabSz="3865563" rtl="0" fontAlgn="base">
      <a:spcBef>
        <a:spcPct val="0"/>
      </a:spcBef>
      <a:spcAft>
        <a:spcPct val="0"/>
      </a:spcAft>
      <a:defRPr sz="7600" kern="1200">
        <a:solidFill>
          <a:schemeClr val="tx1"/>
        </a:solidFill>
        <a:latin typeface="Arial" charset="0"/>
        <a:ea typeface="+mn-ea"/>
        <a:cs typeface="+mn-cs"/>
      </a:defRPr>
    </a:lvl1pPr>
    <a:lvl2pPr marL="1931988" indent="-1474788" algn="l" defTabSz="3865563" rtl="0" fontAlgn="base">
      <a:spcBef>
        <a:spcPct val="0"/>
      </a:spcBef>
      <a:spcAft>
        <a:spcPct val="0"/>
      </a:spcAft>
      <a:defRPr sz="7600" kern="1200">
        <a:solidFill>
          <a:schemeClr val="tx1"/>
        </a:solidFill>
        <a:latin typeface="Arial" charset="0"/>
        <a:ea typeface="+mn-ea"/>
        <a:cs typeface="+mn-cs"/>
      </a:defRPr>
    </a:lvl2pPr>
    <a:lvl3pPr marL="3865563" indent="-2951163" algn="l" defTabSz="3865563" rtl="0" fontAlgn="base">
      <a:spcBef>
        <a:spcPct val="0"/>
      </a:spcBef>
      <a:spcAft>
        <a:spcPct val="0"/>
      </a:spcAft>
      <a:defRPr sz="7600" kern="1200">
        <a:solidFill>
          <a:schemeClr val="tx1"/>
        </a:solidFill>
        <a:latin typeface="Arial" charset="0"/>
        <a:ea typeface="+mn-ea"/>
        <a:cs typeface="+mn-cs"/>
      </a:defRPr>
    </a:lvl3pPr>
    <a:lvl4pPr marL="5799138" indent="-4427538" algn="l" defTabSz="3865563" rtl="0" fontAlgn="base">
      <a:spcBef>
        <a:spcPct val="0"/>
      </a:spcBef>
      <a:spcAft>
        <a:spcPct val="0"/>
      </a:spcAft>
      <a:defRPr sz="7600" kern="1200">
        <a:solidFill>
          <a:schemeClr val="tx1"/>
        </a:solidFill>
        <a:latin typeface="Arial" charset="0"/>
        <a:ea typeface="+mn-ea"/>
        <a:cs typeface="+mn-cs"/>
      </a:defRPr>
    </a:lvl4pPr>
    <a:lvl5pPr marL="7732713" indent="-5903913" algn="l" defTabSz="3865563"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0" d="100"/>
          <a:sy n="80" d="100"/>
        </p:scale>
        <p:origin x="-78" y="7602"/>
      </p:cViewPr>
      <p:guideLst>
        <p:guide orient="horz" pos="9216"/>
        <p:guide pos="12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9089815"/>
            <a:ext cx="32644080" cy="6272107"/>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6581120"/>
            <a:ext cx="26883360" cy="7477760"/>
          </a:xfrm>
        </p:spPr>
        <p:txBody>
          <a:bodyPr/>
          <a:lstStyle>
            <a:lvl1pPr marL="0" indent="0" algn="ctr">
              <a:buNone/>
              <a:defRPr>
                <a:solidFill>
                  <a:schemeClr val="tx1">
                    <a:tint val="75000"/>
                  </a:schemeClr>
                </a:solidFill>
              </a:defRPr>
            </a:lvl1pPr>
            <a:lvl2pPr marL="1933270" indent="0" algn="ctr">
              <a:buNone/>
              <a:defRPr>
                <a:solidFill>
                  <a:schemeClr val="tx1">
                    <a:tint val="75000"/>
                  </a:schemeClr>
                </a:solidFill>
              </a:defRPr>
            </a:lvl2pPr>
            <a:lvl3pPr marL="3866540" indent="0" algn="ctr">
              <a:buNone/>
              <a:defRPr>
                <a:solidFill>
                  <a:schemeClr val="tx1">
                    <a:tint val="75000"/>
                  </a:schemeClr>
                </a:solidFill>
              </a:defRPr>
            </a:lvl3pPr>
            <a:lvl4pPr marL="5799811" indent="0" algn="ctr">
              <a:buNone/>
              <a:defRPr>
                <a:solidFill>
                  <a:schemeClr val="tx1">
                    <a:tint val="75000"/>
                  </a:schemeClr>
                </a:solidFill>
              </a:defRPr>
            </a:lvl4pPr>
            <a:lvl5pPr marL="7733081" indent="0" algn="ctr">
              <a:buNone/>
              <a:defRPr>
                <a:solidFill>
                  <a:schemeClr val="tx1">
                    <a:tint val="75000"/>
                  </a:schemeClr>
                </a:solidFill>
              </a:defRPr>
            </a:lvl5pPr>
            <a:lvl6pPr marL="9666351" indent="0" algn="ctr">
              <a:buNone/>
              <a:defRPr>
                <a:solidFill>
                  <a:schemeClr val="tx1">
                    <a:tint val="75000"/>
                  </a:schemeClr>
                </a:solidFill>
              </a:defRPr>
            </a:lvl6pPr>
            <a:lvl7pPr marL="11599621" indent="0" algn="ctr">
              <a:buNone/>
              <a:defRPr>
                <a:solidFill>
                  <a:schemeClr val="tx1">
                    <a:tint val="75000"/>
                  </a:schemeClr>
                </a:solidFill>
              </a:defRPr>
            </a:lvl7pPr>
            <a:lvl8pPr marL="13532891" indent="0" algn="ctr">
              <a:buNone/>
              <a:defRPr>
                <a:solidFill>
                  <a:schemeClr val="tx1">
                    <a:tint val="75000"/>
                  </a:schemeClr>
                </a:solidFill>
              </a:defRPr>
            </a:lvl8pPr>
            <a:lvl9pPr marL="1546616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E0F71EF-6004-4950-B566-003CC0D9CB84}" type="datetimeFigureOut">
              <a:rPr lang="en-US"/>
              <a:pPr>
                <a:defRPr/>
              </a:pPr>
              <a:t>8/9/2012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6F184A-5249-4CE7-AC2F-0E7CF64F030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CAB39A-CEF7-4383-812D-F9CFFE6B2E45}" type="datetimeFigureOut">
              <a:rPr lang="en-US"/>
              <a:pPr>
                <a:defRPr/>
              </a:pPr>
              <a:t>8/9/2012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526986-BD21-47A0-A01C-ABFDFCE995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171791"/>
            <a:ext cx="8641080" cy="249665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240" y="1171791"/>
            <a:ext cx="25283160" cy="249665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B76C58-D5AE-4BAE-AFCF-D59CA67DB334}" type="datetimeFigureOut">
              <a:rPr lang="en-US"/>
              <a:pPr>
                <a:defRPr/>
              </a:pPr>
              <a:t>8/9/2012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1480E7-5B9B-4D2D-8FE7-319F549072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08B1B2-09F5-47F5-8E47-BDEED02B47A0}" type="datetimeFigureOut">
              <a:rPr lang="en-US"/>
              <a:pPr>
                <a:defRPr/>
              </a:pPr>
              <a:t>8/9/2012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0F4239-066C-4D35-9B92-BBBABF51F1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18802776"/>
            <a:ext cx="32644080" cy="5811520"/>
          </a:xfrm>
        </p:spPr>
        <p:txBody>
          <a:bodyPr anchor="t"/>
          <a:lstStyle>
            <a:lvl1pPr algn="l">
              <a:defRPr sz="169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12401978"/>
            <a:ext cx="32644080" cy="6400798"/>
          </a:xfrm>
        </p:spPr>
        <p:txBody>
          <a:bodyPr anchor="b"/>
          <a:lstStyle>
            <a:lvl1pPr marL="0" indent="0">
              <a:buNone/>
              <a:defRPr sz="8500">
                <a:solidFill>
                  <a:schemeClr val="tx1">
                    <a:tint val="75000"/>
                  </a:schemeClr>
                </a:solidFill>
              </a:defRPr>
            </a:lvl1pPr>
            <a:lvl2pPr marL="1933270" indent="0">
              <a:buNone/>
              <a:defRPr sz="7600">
                <a:solidFill>
                  <a:schemeClr val="tx1">
                    <a:tint val="75000"/>
                  </a:schemeClr>
                </a:solidFill>
              </a:defRPr>
            </a:lvl2pPr>
            <a:lvl3pPr marL="3866540" indent="0">
              <a:buNone/>
              <a:defRPr sz="6800">
                <a:solidFill>
                  <a:schemeClr val="tx1">
                    <a:tint val="75000"/>
                  </a:schemeClr>
                </a:solidFill>
              </a:defRPr>
            </a:lvl3pPr>
            <a:lvl4pPr marL="5799811" indent="0">
              <a:buNone/>
              <a:defRPr sz="5900">
                <a:solidFill>
                  <a:schemeClr val="tx1">
                    <a:tint val="75000"/>
                  </a:schemeClr>
                </a:solidFill>
              </a:defRPr>
            </a:lvl4pPr>
            <a:lvl5pPr marL="7733081" indent="0">
              <a:buNone/>
              <a:defRPr sz="5900">
                <a:solidFill>
                  <a:schemeClr val="tx1">
                    <a:tint val="75000"/>
                  </a:schemeClr>
                </a:solidFill>
              </a:defRPr>
            </a:lvl5pPr>
            <a:lvl6pPr marL="9666351" indent="0">
              <a:buNone/>
              <a:defRPr sz="5900">
                <a:solidFill>
                  <a:schemeClr val="tx1">
                    <a:tint val="75000"/>
                  </a:schemeClr>
                </a:solidFill>
              </a:defRPr>
            </a:lvl6pPr>
            <a:lvl7pPr marL="11599621" indent="0">
              <a:buNone/>
              <a:defRPr sz="5900">
                <a:solidFill>
                  <a:schemeClr val="tx1">
                    <a:tint val="75000"/>
                  </a:schemeClr>
                </a:solidFill>
              </a:defRPr>
            </a:lvl7pPr>
            <a:lvl8pPr marL="13532891" indent="0">
              <a:buNone/>
              <a:defRPr sz="5900">
                <a:solidFill>
                  <a:schemeClr val="tx1">
                    <a:tint val="75000"/>
                  </a:schemeClr>
                </a:solidFill>
              </a:defRPr>
            </a:lvl8pPr>
            <a:lvl9pPr marL="15466162" indent="0">
              <a:buNone/>
              <a:defRPr sz="5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E54E5D-43FF-4DB3-ACC2-6B5E9923332F}" type="datetimeFigureOut">
              <a:rPr lang="en-US"/>
              <a:pPr>
                <a:defRPr/>
              </a:pPr>
              <a:t>8/9/2012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1E6A7E-5BB6-425F-A738-F57CBD2746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240" y="6827522"/>
            <a:ext cx="16962120" cy="19310776"/>
          </a:xfrm>
        </p:spPr>
        <p:txBody>
          <a:bodyPr/>
          <a:lstStyle>
            <a:lvl1pPr>
              <a:defRPr sz="11800"/>
            </a:lvl1pPr>
            <a:lvl2pPr>
              <a:defRPr sz="101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522440" y="6827522"/>
            <a:ext cx="16962120" cy="19310776"/>
          </a:xfrm>
        </p:spPr>
        <p:txBody>
          <a:bodyPr/>
          <a:lstStyle>
            <a:lvl1pPr>
              <a:defRPr sz="11800"/>
            </a:lvl1pPr>
            <a:lvl2pPr>
              <a:defRPr sz="101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F9A4D6B-F003-4F09-ABD0-6DC9FB6A9397}" type="datetimeFigureOut">
              <a:rPr lang="en-US"/>
              <a:pPr>
                <a:defRPr/>
              </a:pPr>
              <a:t>8/9/2012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F9091F-BF10-415D-88D7-9582207EFF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6549816"/>
            <a:ext cx="16968790" cy="2729651"/>
          </a:xfrm>
        </p:spPr>
        <p:txBody>
          <a:bodyPr anchor="b"/>
          <a:lstStyle>
            <a:lvl1pPr marL="0" indent="0">
              <a:buNone/>
              <a:defRPr sz="10100" b="1"/>
            </a:lvl1pPr>
            <a:lvl2pPr marL="1933270" indent="0">
              <a:buNone/>
              <a:defRPr sz="8500" b="1"/>
            </a:lvl2pPr>
            <a:lvl3pPr marL="3866540" indent="0">
              <a:buNone/>
              <a:defRPr sz="7600" b="1"/>
            </a:lvl3pPr>
            <a:lvl4pPr marL="5799811" indent="0">
              <a:buNone/>
              <a:defRPr sz="6800" b="1"/>
            </a:lvl4pPr>
            <a:lvl5pPr marL="7733081" indent="0">
              <a:buNone/>
              <a:defRPr sz="6800" b="1"/>
            </a:lvl5pPr>
            <a:lvl6pPr marL="9666351" indent="0">
              <a:buNone/>
              <a:defRPr sz="6800" b="1"/>
            </a:lvl6pPr>
            <a:lvl7pPr marL="11599621" indent="0">
              <a:buNone/>
              <a:defRPr sz="6800" b="1"/>
            </a:lvl7pPr>
            <a:lvl8pPr marL="13532891" indent="0">
              <a:buNone/>
              <a:defRPr sz="6800" b="1"/>
            </a:lvl8pPr>
            <a:lvl9pPr marL="15466162" indent="0">
              <a:buNone/>
              <a:defRPr sz="6800" b="1"/>
            </a:lvl9pPr>
          </a:lstStyle>
          <a:p>
            <a:pPr lvl="0"/>
            <a:r>
              <a:rPr lang="en-US" smtClean="0"/>
              <a:t>Click to edit Master text styles</a:t>
            </a:r>
          </a:p>
        </p:txBody>
      </p:sp>
      <p:sp>
        <p:nvSpPr>
          <p:cNvPr id="4" name="Content Placeholder 3"/>
          <p:cNvSpPr>
            <a:spLocks noGrp="1"/>
          </p:cNvSpPr>
          <p:nvPr>
            <p:ph sz="half" idx="2"/>
          </p:nvPr>
        </p:nvSpPr>
        <p:spPr>
          <a:xfrm>
            <a:off x="1920240" y="9279467"/>
            <a:ext cx="16968790" cy="16858829"/>
          </a:xfrm>
        </p:spPr>
        <p:txBody>
          <a:bodyPr/>
          <a:lstStyle>
            <a:lvl1pPr>
              <a:defRPr sz="10100"/>
            </a:lvl1pPr>
            <a:lvl2pPr>
              <a:defRPr sz="8500"/>
            </a:lvl2pPr>
            <a:lvl3pPr>
              <a:defRPr sz="7600"/>
            </a:lvl3pPr>
            <a:lvl4pPr>
              <a:defRPr sz="6800"/>
            </a:lvl4pPr>
            <a:lvl5pPr>
              <a:defRPr sz="6800"/>
            </a:lvl5pPr>
            <a:lvl6pPr>
              <a:defRPr sz="6800"/>
            </a:lvl6pPr>
            <a:lvl7pPr>
              <a:defRPr sz="6800"/>
            </a:lvl7pPr>
            <a:lvl8pPr>
              <a:defRPr sz="6800"/>
            </a:lvl8pPr>
            <a:lvl9pPr>
              <a:defRPr sz="6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8" y="6549816"/>
            <a:ext cx="16975455" cy="2729651"/>
          </a:xfrm>
        </p:spPr>
        <p:txBody>
          <a:bodyPr anchor="b"/>
          <a:lstStyle>
            <a:lvl1pPr marL="0" indent="0">
              <a:buNone/>
              <a:defRPr sz="10100" b="1"/>
            </a:lvl1pPr>
            <a:lvl2pPr marL="1933270" indent="0">
              <a:buNone/>
              <a:defRPr sz="8500" b="1"/>
            </a:lvl2pPr>
            <a:lvl3pPr marL="3866540" indent="0">
              <a:buNone/>
              <a:defRPr sz="7600" b="1"/>
            </a:lvl3pPr>
            <a:lvl4pPr marL="5799811" indent="0">
              <a:buNone/>
              <a:defRPr sz="6800" b="1"/>
            </a:lvl4pPr>
            <a:lvl5pPr marL="7733081" indent="0">
              <a:buNone/>
              <a:defRPr sz="6800" b="1"/>
            </a:lvl5pPr>
            <a:lvl6pPr marL="9666351" indent="0">
              <a:buNone/>
              <a:defRPr sz="6800" b="1"/>
            </a:lvl6pPr>
            <a:lvl7pPr marL="11599621" indent="0">
              <a:buNone/>
              <a:defRPr sz="6800" b="1"/>
            </a:lvl7pPr>
            <a:lvl8pPr marL="13532891" indent="0">
              <a:buNone/>
              <a:defRPr sz="6800" b="1"/>
            </a:lvl8pPr>
            <a:lvl9pPr marL="15466162" indent="0">
              <a:buNone/>
              <a:defRPr sz="6800" b="1"/>
            </a:lvl9pPr>
          </a:lstStyle>
          <a:p>
            <a:pPr lvl="0"/>
            <a:r>
              <a:rPr lang="en-US" smtClean="0"/>
              <a:t>Click to edit Master text styles</a:t>
            </a:r>
          </a:p>
        </p:txBody>
      </p:sp>
      <p:sp>
        <p:nvSpPr>
          <p:cNvPr id="6" name="Content Placeholder 5"/>
          <p:cNvSpPr>
            <a:spLocks noGrp="1"/>
          </p:cNvSpPr>
          <p:nvPr>
            <p:ph sz="quarter" idx="4"/>
          </p:nvPr>
        </p:nvSpPr>
        <p:spPr>
          <a:xfrm>
            <a:off x="19509108" y="9279467"/>
            <a:ext cx="16975455" cy="16858829"/>
          </a:xfrm>
        </p:spPr>
        <p:txBody>
          <a:bodyPr/>
          <a:lstStyle>
            <a:lvl1pPr>
              <a:defRPr sz="10100"/>
            </a:lvl1pPr>
            <a:lvl2pPr>
              <a:defRPr sz="8500"/>
            </a:lvl2pPr>
            <a:lvl3pPr>
              <a:defRPr sz="7600"/>
            </a:lvl3pPr>
            <a:lvl4pPr>
              <a:defRPr sz="6800"/>
            </a:lvl4pPr>
            <a:lvl5pPr>
              <a:defRPr sz="6800"/>
            </a:lvl5pPr>
            <a:lvl6pPr>
              <a:defRPr sz="6800"/>
            </a:lvl6pPr>
            <a:lvl7pPr>
              <a:defRPr sz="6800"/>
            </a:lvl7pPr>
            <a:lvl8pPr>
              <a:defRPr sz="6800"/>
            </a:lvl8pPr>
            <a:lvl9pPr>
              <a:defRPr sz="6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0A9231A-188F-45FF-964A-5CA9E9A70B72}" type="datetimeFigureOut">
              <a:rPr lang="en-US"/>
              <a:pPr>
                <a:defRPr/>
              </a:pPr>
              <a:t>8/9/2012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0D8E19D-3FF2-4ABE-90A4-D62AF01FDF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C0963F-FE03-40B5-8AC3-90B1FD0954FA}" type="datetimeFigureOut">
              <a:rPr lang="en-US"/>
              <a:pPr>
                <a:defRPr/>
              </a:pPr>
              <a:t>8/9/2012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796D18B-A4AB-4813-840E-C5E76943E9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FD0F30-2907-4B3F-8DEA-4B7CECA11249}" type="datetimeFigureOut">
              <a:rPr lang="en-US"/>
              <a:pPr>
                <a:defRPr/>
              </a:pPr>
              <a:t>8/9/2012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4164063-AB4A-49AA-B9D9-D9901331BA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1" y="1165013"/>
            <a:ext cx="12634915" cy="4958080"/>
          </a:xfrm>
        </p:spPr>
        <p:txBody>
          <a:bodyPr anchor="b"/>
          <a:lstStyle>
            <a:lvl1pPr algn="l">
              <a:defRPr sz="8500" b="1"/>
            </a:lvl1pPr>
          </a:lstStyle>
          <a:p>
            <a:r>
              <a:rPr lang="en-US" smtClean="0"/>
              <a:t>Click to edit Master title style</a:t>
            </a:r>
            <a:endParaRPr lang="en-US"/>
          </a:p>
        </p:txBody>
      </p:sp>
      <p:sp>
        <p:nvSpPr>
          <p:cNvPr id="3" name="Content Placeholder 2"/>
          <p:cNvSpPr>
            <a:spLocks noGrp="1"/>
          </p:cNvSpPr>
          <p:nvPr>
            <p:ph idx="1"/>
          </p:nvPr>
        </p:nvSpPr>
        <p:spPr>
          <a:xfrm>
            <a:off x="15015210" y="1165016"/>
            <a:ext cx="21469350" cy="24973282"/>
          </a:xfrm>
        </p:spPr>
        <p:txBody>
          <a:bodyPr/>
          <a:lstStyle>
            <a:lvl1pPr>
              <a:defRPr sz="13500"/>
            </a:lvl1pPr>
            <a:lvl2pPr>
              <a:defRPr sz="11800"/>
            </a:lvl2pPr>
            <a:lvl3pPr>
              <a:defRPr sz="101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1" y="6123096"/>
            <a:ext cx="12634915" cy="20015202"/>
          </a:xfrm>
        </p:spPr>
        <p:txBody>
          <a:bodyPr/>
          <a:lstStyle>
            <a:lvl1pPr marL="0" indent="0">
              <a:buNone/>
              <a:defRPr sz="5900"/>
            </a:lvl1pPr>
            <a:lvl2pPr marL="1933270" indent="0">
              <a:buNone/>
              <a:defRPr sz="5100"/>
            </a:lvl2pPr>
            <a:lvl3pPr marL="3866540" indent="0">
              <a:buNone/>
              <a:defRPr sz="4200"/>
            </a:lvl3pPr>
            <a:lvl4pPr marL="5799811" indent="0">
              <a:buNone/>
              <a:defRPr sz="3800"/>
            </a:lvl4pPr>
            <a:lvl5pPr marL="7733081" indent="0">
              <a:buNone/>
              <a:defRPr sz="3800"/>
            </a:lvl5pPr>
            <a:lvl6pPr marL="9666351" indent="0">
              <a:buNone/>
              <a:defRPr sz="3800"/>
            </a:lvl6pPr>
            <a:lvl7pPr marL="11599621" indent="0">
              <a:buNone/>
              <a:defRPr sz="3800"/>
            </a:lvl7pPr>
            <a:lvl8pPr marL="13532891" indent="0">
              <a:buNone/>
              <a:defRPr sz="3800"/>
            </a:lvl8pPr>
            <a:lvl9pPr marL="15466162" indent="0">
              <a:buNone/>
              <a:defRPr sz="3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DFDE70-F5F8-4833-A82D-44DA458F6967}" type="datetimeFigureOut">
              <a:rPr lang="en-US"/>
              <a:pPr>
                <a:defRPr/>
              </a:pPr>
              <a:t>8/9/2012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F17240-393D-43E5-A341-570B56473E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0482561"/>
            <a:ext cx="23042880" cy="2418082"/>
          </a:xfrm>
        </p:spPr>
        <p:txBody>
          <a:bodyPr anchor="b"/>
          <a:lstStyle>
            <a:lvl1pPr algn="l">
              <a:defRPr sz="8500" b="1"/>
            </a:lvl1pPr>
          </a:lstStyle>
          <a:p>
            <a:r>
              <a:rPr lang="en-US" smtClean="0"/>
              <a:t>Click to edit Master title style</a:t>
            </a:r>
            <a:endParaRPr lang="en-US"/>
          </a:p>
        </p:txBody>
      </p:sp>
      <p:sp>
        <p:nvSpPr>
          <p:cNvPr id="3" name="Picture Placeholder 2"/>
          <p:cNvSpPr>
            <a:spLocks noGrp="1"/>
          </p:cNvSpPr>
          <p:nvPr>
            <p:ph type="pic" idx="1"/>
          </p:nvPr>
        </p:nvSpPr>
        <p:spPr>
          <a:xfrm>
            <a:off x="7527610" y="2614507"/>
            <a:ext cx="23042880" cy="17556480"/>
          </a:xfrm>
        </p:spPr>
        <p:txBody>
          <a:bodyPr rtlCol="0">
            <a:normAutofit/>
          </a:bodyPr>
          <a:lstStyle>
            <a:lvl1pPr marL="0" indent="0">
              <a:buNone/>
              <a:defRPr sz="13500"/>
            </a:lvl1pPr>
            <a:lvl2pPr marL="1933270" indent="0">
              <a:buNone/>
              <a:defRPr sz="11800"/>
            </a:lvl2pPr>
            <a:lvl3pPr marL="3866540" indent="0">
              <a:buNone/>
              <a:defRPr sz="10100"/>
            </a:lvl3pPr>
            <a:lvl4pPr marL="5799811" indent="0">
              <a:buNone/>
              <a:defRPr sz="8500"/>
            </a:lvl4pPr>
            <a:lvl5pPr marL="7733081" indent="0">
              <a:buNone/>
              <a:defRPr sz="8500"/>
            </a:lvl5pPr>
            <a:lvl6pPr marL="9666351" indent="0">
              <a:buNone/>
              <a:defRPr sz="8500"/>
            </a:lvl6pPr>
            <a:lvl7pPr marL="11599621" indent="0">
              <a:buNone/>
              <a:defRPr sz="8500"/>
            </a:lvl7pPr>
            <a:lvl8pPr marL="13532891" indent="0">
              <a:buNone/>
              <a:defRPr sz="8500"/>
            </a:lvl8pPr>
            <a:lvl9pPr marL="15466162" indent="0">
              <a:buNone/>
              <a:defRPr sz="8500"/>
            </a:lvl9pPr>
          </a:lstStyle>
          <a:p>
            <a:pPr lvl="0"/>
            <a:endParaRPr lang="en-US" noProof="0" smtClean="0"/>
          </a:p>
        </p:txBody>
      </p:sp>
      <p:sp>
        <p:nvSpPr>
          <p:cNvPr id="4" name="Text Placeholder 3"/>
          <p:cNvSpPr>
            <a:spLocks noGrp="1"/>
          </p:cNvSpPr>
          <p:nvPr>
            <p:ph type="body" sz="half" idx="2"/>
          </p:nvPr>
        </p:nvSpPr>
        <p:spPr>
          <a:xfrm>
            <a:off x="7527610" y="22900643"/>
            <a:ext cx="23042880" cy="3434078"/>
          </a:xfrm>
        </p:spPr>
        <p:txBody>
          <a:bodyPr/>
          <a:lstStyle>
            <a:lvl1pPr marL="0" indent="0">
              <a:buNone/>
              <a:defRPr sz="5900"/>
            </a:lvl1pPr>
            <a:lvl2pPr marL="1933270" indent="0">
              <a:buNone/>
              <a:defRPr sz="5100"/>
            </a:lvl2pPr>
            <a:lvl3pPr marL="3866540" indent="0">
              <a:buNone/>
              <a:defRPr sz="4200"/>
            </a:lvl3pPr>
            <a:lvl4pPr marL="5799811" indent="0">
              <a:buNone/>
              <a:defRPr sz="3800"/>
            </a:lvl4pPr>
            <a:lvl5pPr marL="7733081" indent="0">
              <a:buNone/>
              <a:defRPr sz="3800"/>
            </a:lvl5pPr>
            <a:lvl6pPr marL="9666351" indent="0">
              <a:buNone/>
              <a:defRPr sz="3800"/>
            </a:lvl6pPr>
            <a:lvl7pPr marL="11599621" indent="0">
              <a:buNone/>
              <a:defRPr sz="3800"/>
            </a:lvl7pPr>
            <a:lvl8pPr marL="13532891" indent="0">
              <a:buNone/>
              <a:defRPr sz="3800"/>
            </a:lvl8pPr>
            <a:lvl9pPr marL="15466162" indent="0">
              <a:buNone/>
              <a:defRPr sz="3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3F95E2-0313-453D-A950-5E455A4B3E19}" type="datetimeFigureOut">
              <a:rPr lang="en-US"/>
              <a:pPr>
                <a:defRPr/>
              </a:pPr>
              <a:t>8/9/2012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CC8459-72FF-4C6D-8E7D-7FA41D964A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20875" y="1171575"/>
            <a:ext cx="34563050" cy="4876800"/>
          </a:xfrm>
          <a:prstGeom prst="rect">
            <a:avLst/>
          </a:prstGeom>
          <a:noFill/>
          <a:ln w="9525">
            <a:noFill/>
            <a:miter lim="800000"/>
            <a:headEnd/>
            <a:tailEnd/>
          </a:ln>
        </p:spPr>
        <p:txBody>
          <a:bodyPr vert="horz" wrap="square" lIns="386654" tIns="193327" rIns="386654" bIns="19332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920875" y="6827838"/>
            <a:ext cx="34563050" cy="19310350"/>
          </a:xfrm>
          <a:prstGeom prst="rect">
            <a:avLst/>
          </a:prstGeom>
          <a:noFill/>
          <a:ln w="9525">
            <a:noFill/>
            <a:miter lim="800000"/>
            <a:headEnd/>
            <a:tailEnd/>
          </a:ln>
        </p:spPr>
        <p:txBody>
          <a:bodyPr vert="horz" wrap="square" lIns="386654" tIns="193327" rIns="386654" bIns="1933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920875" y="27120850"/>
            <a:ext cx="8959850" cy="1557338"/>
          </a:xfrm>
          <a:prstGeom prst="rect">
            <a:avLst/>
          </a:prstGeom>
        </p:spPr>
        <p:txBody>
          <a:bodyPr vert="horz" lIns="386654" tIns="193327" rIns="386654" bIns="193327" rtlCol="0" anchor="ctr"/>
          <a:lstStyle>
            <a:lvl1pPr algn="l" defTabSz="3866540" fontAlgn="auto">
              <a:spcBef>
                <a:spcPts val="0"/>
              </a:spcBef>
              <a:spcAft>
                <a:spcPts val="0"/>
              </a:spcAft>
              <a:defRPr sz="5100">
                <a:solidFill>
                  <a:schemeClr val="tx1">
                    <a:tint val="75000"/>
                  </a:schemeClr>
                </a:solidFill>
                <a:latin typeface="+mn-lt"/>
              </a:defRPr>
            </a:lvl1pPr>
          </a:lstStyle>
          <a:p>
            <a:pPr>
              <a:defRPr/>
            </a:pPr>
            <a:fld id="{FEF5EBCC-24E1-4BC9-ACF5-475231D6C946}" type="datetimeFigureOut">
              <a:rPr lang="en-US"/>
              <a:pPr>
                <a:defRPr/>
              </a:pPr>
              <a:t>8/9/2012</a:t>
            </a:fld>
            <a:endParaRPr lang="en-US"/>
          </a:p>
        </p:txBody>
      </p:sp>
      <p:sp>
        <p:nvSpPr>
          <p:cNvPr id="5" name="Footer Placeholder 4"/>
          <p:cNvSpPr>
            <a:spLocks noGrp="1"/>
          </p:cNvSpPr>
          <p:nvPr>
            <p:ph type="ftr" sz="quarter" idx="3"/>
          </p:nvPr>
        </p:nvSpPr>
        <p:spPr>
          <a:xfrm>
            <a:off x="13122275" y="27120850"/>
            <a:ext cx="12160250" cy="1557338"/>
          </a:xfrm>
          <a:prstGeom prst="rect">
            <a:avLst/>
          </a:prstGeom>
        </p:spPr>
        <p:txBody>
          <a:bodyPr vert="horz" lIns="386654" tIns="193327" rIns="386654" bIns="193327" rtlCol="0" anchor="ctr"/>
          <a:lstStyle>
            <a:lvl1pPr algn="ctr" defTabSz="3866540" fontAlgn="auto">
              <a:spcBef>
                <a:spcPts val="0"/>
              </a:spcBef>
              <a:spcAft>
                <a:spcPts val="0"/>
              </a:spcAft>
              <a:defRPr sz="51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27524075" y="27120850"/>
            <a:ext cx="8959850" cy="1557338"/>
          </a:xfrm>
          <a:prstGeom prst="rect">
            <a:avLst/>
          </a:prstGeom>
        </p:spPr>
        <p:txBody>
          <a:bodyPr vert="horz" lIns="386654" tIns="193327" rIns="386654" bIns="193327" rtlCol="0" anchor="ctr"/>
          <a:lstStyle>
            <a:lvl1pPr algn="r" defTabSz="3866540" fontAlgn="auto">
              <a:spcBef>
                <a:spcPts val="0"/>
              </a:spcBef>
              <a:spcAft>
                <a:spcPts val="0"/>
              </a:spcAft>
              <a:defRPr sz="5100">
                <a:solidFill>
                  <a:schemeClr val="tx1">
                    <a:tint val="75000"/>
                  </a:schemeClr>
                </a:solidFill>
                <a:latin typeface="+mn-lt"/>
              </a:defRPr>
            </a:lvl1pPr>
          </a:lstStyle>
          <a:p>
            <a:pPr>
              <a:defRPr/>
            </a:pPr>
            <a:fld id="{5D9C3776-DDDC-479A-A716-8EDE0A54EF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65563" rtl="0" eaLnBrk="0" fontAlgn="base" hangingPunct="0">
        <a:spcBef>
          <a:spcPct val="0"/>
        </a:spcBef>
        <a:spcAft>
          <a:spcPct val="0"/>
        </a:spcAft>
        <a:defRPr sz="18600" kern="1200">
          <a:solidFill>
            <a:schemeClr val="tx1"/>
          </a:solidFill>
          <a:latin typeface="+mj-lt"/>
          <a:ea typeface="+mj-ea"/>
          <a:cs typeface="+mj-cs"/>
        </a:defRPr>
      </a:lvl1pPr>
      <a:lvl2pPr algn="ctr" defTabSz="3865563" rtl="0" eaLnBrk="0" fontAlgn="base" hangingPunct="0">
        <a:spcBef>
          <a:spcPct val="0"/>
        </a:spcBef>
        <a:spcAft>
          <a:spcPct val="0"/>
        </a:spcAft>
        <a:defRPr sz="18600">
          <a:solidFill>
            <a:schemeClr val="tx1"/>
          </a:solidFill>
          <a:latin typeface="Calibri" pitchFamily="34" charset="0"/>
        </a:defRPr>
      </a:lvl2pPr>
      <a:lvl3pPr algn="ctr" defTabSz="3865563" rtl="0" eaLnBrk="0" fontAlgn="base" hangingPunct="0">
        <a:spcBef>
          <a:spcPct val="0"/>
        </a:spcBef>
        <a:spcAft>
          <a:spcPct val="0"/>
        </a:spcAft>
        <a:defRPr sz="18600">
          <a:solidFill>
            <a:schemeClr val="tx1"/>
          </a:solidFill>
          <a:latin typeface="Calibri" pitchFamily="34" charset="0"/>
        </a:defRPr>
      </a:lvl3pPr>
      <a:lvl4pPr algn="ctr" defTabSz="3865563" rtl="0" eaLnBrk="0" fontAlgn="base" hangingPunct="0">
        <a:spcBef>
          <a:spcPct val="0"/>
        </a:spcBef>
        <a:spcAft>
          <a:spcPct val="0"/>
        </a:spcAft>
        <a:defRPr sz="18600">
          <a:solidFill>
            <a:schemeClr val="tx1"/>
          </a:solidFill>
          <a:latin typeface="Calibri" pitchFamily="34" charset="0"/>
        </a:defRPr>
      </a:lvl4pPr>
      <a:lvl5pPr algn="ctr" defTabSz="3865563" rtl="0" eaLnBrk="0" fontAlgn="base" hangingPunct="0">
        <a:spcBef>
          <a:spcPct val="0"/>
        </a:spcBef>
        <a:spcAft>
          <a:spcPct val="0"/>
        </a:spcAft>
        <a:defRPr sz="18600">
          <a:solidFill>
            <a:schemeClr val="tx1"/>
          </a:solidFill>
          <a:latin typeface="Calibri" pitchFamily="34" charset="0"/>
        </a:defRPr>
      </a:lvl5pPr>
      <a:lvl6pPr marL="457200" algn="ctr" defTabSz="3865563" rtl="0" fontAlgn="base">
        <a:spcBef>
          <a:spcPct val="0"/>
        </a:spcBef>
        <a:spcAft>
          <a:spcPct val="0"/>
        </a:spcAft>
        <a:defRPr sz="18600">
          <a:solidFill>
            <a:schemeClr val="tx1"/>
          </a:solidFill>
          <a:latin typeface="Calibri" pitchFamily="34" charset="0"/>
        </a:defRPr>
      </a:lvl6pPr>
      <a:lvl7pPr marL="914400" algn="ctr" defTabSz="3865563" rtl="0" fontAlgn="base">
        <a:spcBef>
          <a:spcPct val="0"/>
        </a:spcBef>
        <a:spcAft>
          <a:spcPct val="0"/>
        </a:spcAft>
        <a:defRPr sz="18600">
          <a:solidFill>
            <a:schemeClr val="tx1"/>
          </a:solidFill>
          <a:latin typeface="Calibri" pitchFamily="34" charset="0"/>
        </a:defRPr>
      </a:lvl7pPr>
      <a:lvl8pPr marL="1371600" algn="ctr" defTabSz="3865563" rtl="0" fontAlgn="base">
        <a:spcBef>
          <a:spcPct val="0"/>
        </a:spcBef>
        <a:spcAft>
          <a:spcPct val="0"/>
        </a:spcAft>
        <a:defRPr sz="18600">
          <a:solidFill>
            <a:schemeClr val="tx1"/>
          </a:solidFill>
          <a:latin typeface="Calibri" pitchFamily="34" charset="0"/>
        </a:defRPr>
      </a:lvl8pPr>
      <a:lvl9pPr marL="1828800" algn="ctr" defTabSz="3865563" rtl="0" fontAlgn="base">
        <a:spcBef>
          <a:spcPct val="0"/>
        </a:spcBef>
        <a:spcAft>
          <a:spcPct val="0"/>
        </a:spcAft>
        <a:defRPr sz="18600">
          <a:solidFill>
            <a:schemeClr val="tx1"/>
          </a:solidFill>
          <a:latin typeface="Calibri" pitchFamily="34" charset="0"/>
        </a:defRPr>
      </a:lvl9pPr>
    </p:titleStyle>
    <p:bodyStyle>
      <a:lvl1pPr marL="1449388" indent="-1449388" algn="l" defTabSz="3865563" rtl="0" eaLnBrk="0" fontAlgn="base" hangingPunct="0">
        <a:spcBef>
          <a:spcPct val="20000"/>
        </a:spcBef>
        <a:spcAft>
          <a:spcPct val="0"/>
        </a:spcAft>
        <a:buFont typeface="Arial" charset="0"/>
        <a:buChar char="•"/>
        <a:defRPr sz="13500" kern="1200">
          <a:solidFill>
            <a:schemeClr val="tx1"/>
          </a:solidFill>
          <a:latin typeface="+mn-lt"/>
          <a:ea typeface="+mn-ea"/>
          <a:cs typeface="+mn-cs"/>
        </a:defRPr>
      </a:lvl1pPr>
      <a:lvl2pPr marL="3140075" indent="-1208088" algn="l" defTabSz="3865563" rtl="0" eaLnBrk="0" fontAlgn="base" hangingPunct="0">
        <a:spcBef>
          <a:spcPct val="20000"/>
        </a:spcBef>
        <a:spcAft>
          <a:spcPct val="0"/>
        </a:spcAft>
        <a:buFont typeface="Arial" charset="0"/>
        <a:buChar char="–"/>
        <a:defRPr sz="11800" kern="1200">
          <a:solidFill>
            <a:schemeClr val="tx1"/>
          </a:solidFill>
          <a:latin typeface="+mn-lt"/>
          <a:ea typeface="+mn-ea"/>
          <a:cs typeface="+mn-cs"/>
        </a:defRPr>
      </a:lvl2pPr>
      <a:lvl3pPr marL="4832350" indent="-965200" algn="l" defTabSz="3865563" rtl="0" eaLnBrk="0" fontAlgn="base" hangingPunct="0">
        <a:spcBef>
          <a:spcPct val="20000"/>
        </a:spcBef>
        <a:spcAft>
          <a:spcPct val="0"/>
        </a:spcAft>
        <a:buFont typeface="Arial" charset="0"/>
        <a:buChar char="•"/>
        <a:defRPr sz="10100" kern="1200">
          <a:solidFill>
            <a:schemeClr val="tx1"/>
          </a:solidFill>
          <a:latin typeface="+mn-lt"/>
          <a:ea typeface="+mn-ea"/>
          <a:cs typeface="+mn-cs"/>
        </a:defRPr>
      </a:lvl3pPr>
      <a:lvl4pPr marL="6765925" indent="-965200" algn="l" defTabSz="3865563" rtl="0" eaLnBrk="0" fontAlgn="base" hangingPunct="0">
        <a:spcBef>
          <a:spcPct val="20000"/>
        </a:spcBef>
        <a:spcAft>
          <a:spcPct val="0"/>
        </a:spcAft>
        <a:buFont typeface="Arial" charset="0"/>
        <a:buChar char="–"/>
        <a:defRPr sz="8500" kern="1200">
          <a:solidFill>
            <a:schemeClr val="tx1"/>
          </a:solidFill>
          <a:latin typeface="+mn-lt"/>
          <a:ea typeface="+mn-ea"/>
          <a:cs typeface="+mn-cs"/>
        </a:defRPr>
      </a:lvl4pPr>
      <a:lvl5pPr marL="8699500" indent="-965200" algn="l" defTabSz="3865563" rtl="0" eaLnBrk="0" fontAlgn="base" hangingPunct="0">
        <a:spcBef>
          <a:spcPct val="20000"/>
        </a:spcBef>
        <a:spcAft>
          <a:spcPct val="0"/>
        </a:spcAft>
        <a:buFont typeface="Arial" charset="0"/>
        <a:buChar char="»"/>
        <a:defRPr sz="8500" kern="1200">
          <a:solidFill>
            <a:schemeClr val="tx1"/>
          </a:solidFill>
          <a:latin typeface="+mn-lt"/>
          <a:ea typeface="+mn-ea"/>
          <a:cs typeface="+mn-cs"/>
        </a:defRPr>
      </a:lvl5pPr>
      <a:lvl6pPr marL="10632986" indent="-966635" algn="l" defTabSz="3866540" rtl="0" eaLnBrk="1" latinLnBrk="0" hangingPunct="1">
        <a:spcBef>
          <a:spcPct val="20000"/>
        </a:spcBef>
        <a:buFont typeface="Arial" pitchFamily="34" charset="0"/>
        <a:buChar char="•"/>
        <a:defRPr sz="8500" kern="1200">
          <a:solidFill>
            <a:schemeClr val="tx1"/>
          </a:solidFill>
          <a:latin typeface="+mn-lt"/>
          <a:ea typeface="+mn-ea"/>
          <a:cs typeface="+mn-cs"/>
        </a:defRPr>
      </a:lvl6pPr>
      <a:lvl7pPr marL="12566256" indent="-966635" algn="l" defTabSz="3866540" rtl="0" eaLnBrk="1" latinLnBrk="0" hangingPunct="1">
        <a:spcBef>
          <a:spcPct val="20000"/>
        </a:spcBef>
        <a:buFont typeface="Arial" pitchFamily="34" charset="0"/>
        <a:buChar char="•"/>
        <a:defRPr sz="8500" kern="1200">
          <a:solidFill>
            <a:schemeClr val="tx1"/>
          </a:solidFill>
          <a:latin typeface="+mn-lt"/>
          <a:ea typeface="+mn-ea"/>
          <a:cs typeface="+mn-cs"/>
        </a:defRPr>
      </a:lvl7pPr>
      <a:lvl8pPr marL="14499527" indent="-966635" algn="l" defTabSz="3866540" rtl="0" eaLnBrk="1" latinLnBrk="0" hangingPunct="1">
        <a:spcBef>
          <a:spcPct val="20000"/>
        </a:spcBef>
        <a:buFont typeface="Arial" pitchFamily="34" charset="0"/>
        <a:buChar char="•"/>
        <a:defRPr sz="8500" kern="1200">
          <a:solidFill>
            <a:schemeClr val="tx1"/>
          </a:solidFill>
          <a:latin typeface="+mn-lt"/>
          <a:ea typeface="+mn-ea"/>
          <a:cs typeface="+mn-cs"/>
        </a:defRPr>
      </a:lvl8pPr>
      <a:lvl9pPr marL="16432797" indent="-966635" algn="l" defTabSz="3866540" rtl="0" eaLnBrk="1" latinLnBrk="0" hangingPunct="1">
        <a:spcBef>
          <a:spcPct val="20000"/>
        </a:spcBef>
        <a:buFont typeface="Arial" pitchFamily="34" charset="0"/>
        <a:buChar char="•"/>
        <a:defRPr sz="8500" kern="1200">
          <a:solidFill>
            <a:schemeClr val="tx1"/>
          </a:solidFill>
          <a:latin typeface="+mn-lt"/>
          <a:ea typeface="+mn-ea"/>
          <a:cs typeface="+mn-cs"/>
        </a:defRPr>
      </a:lvl9pPr>
    </p:bodyStyle>
    <p:otherStyle>
      <a:defPPr>
        <a:defRPr lang="en-US"/>
      </a:defPPr>
      <a:lvl1pPr marL="0" algn="l" defTabSz="3866540" rtl="0" eaLnBrk="1" latinLnBrk="0" hangingPunct="1">
        <a:defRPr sz="7600" kern="1200">
          <a:solidFill>
            <a:schemeClr val="tx1"/>
          </a:solidFill>
          <a:latin typeface="+mn-lt"/>
          <a:ea typeface="+mn-ea"/>
          <a:cs typeface="+mn-cs"/>
        </a:defRPr>
      </a:lvl1pPr>
      <a:lvl2pPr marL="1933270" algn="l" defTabSz="3866540" rtl="0" eaLnBrk="1" latinLnBrk="0" hangingPunct="1">
        <a:defRPr sz="7600" kern="1200">
          <a:solidFill>
            <a:schemeClr val="tx1"/>
          </a:solidFill>
          <a:latin typeface="+mn-lt"/>
          <a:ea typeface="+mn-ea"/>
          <a:cs typeface="+mn-cs"/>
        </a:defRPr>
      </a:lvl2pPr>
      <a:lvl3pPr marL="3866540" algn="l" defTabSz="3866540" rtl="0" eaLnBrk="1" latinLnBrk="0" hangingPunct="1">
        <a:defRPr sz="7600" kern="1200">
          <a:solidFill>
            <a:schemeClr val="tx1"/>
          </a:solidFill>
          <a:latin typeface="+mn-lt"/>
          <a:ea typeface="+mn-ea"/>
          <a:cs typeface="+mn-cs"/>
        </a:defRPr>
      </a:lvl3pPr>
      <a:lvl4pPr marL="5799811" algn="l" defTabSz="3866540" rtl="0" eaLnBrk="1" latinLnBrk="0" hangingPunct="1">
        <a:defRPr sz="7600" kern="1200">
          <a:solidFill>
            <a:schemeClr val="tx1"/>
          </a:solidFill>
          <a:latin typeface="+mn-lt"/>
          <a:ea typeface="+mn-ea"/>
          <a:cs typeface="+mn-cs"/>
        </a:defRPr>
      </a:lvl4pPr>
      <a:lvl5pPr marL="7733081" algn="l" defTabSz="3866540" rtl="0" eaLnBrk="1" latinLnBrk="0" hangingPunct="1">
        <a:defRPr sz="7600" kern="1200">
          <a:solidFill>
            <a:schemeClr val="tx1"/>
          </a:solidFill>
          <a:latin typeface="+mn-lt"/>
          <a:ea typeface="+mn-ea"/>
          <a:cs typeface="+mn-cs"/>
        </a:defRPr>
      </a:lvl5pPr>
      <a:lvl6pPr marL="9666351" algn="l" defTabSz="3866540" rtl="0" eaLnBrk="1" latinLnBrk="0" hangingPunct="1">
        <a:defRPr sz="7600" kern="1200">
          <a:solidFill>
            <a:schemeClr val="tx1"/>
          </a:solidFill>
          <a:latin typeface="+mn-lt"/>
          <a:ea typeface="+mn-ea"/>
          <a:cs typeface="+mn-cs"/>
        </a:defRPr>
      </a:lvl6pPr>
      <a:lvl7pPr marL="11599621" algn="l" defTabSz="3866540" rtl="0" eaLnBrk="1" latinLnBrk="0" hangingPunct="1">
        <a:defRPr sz="7600" kern="1200">
          <a:solidFill>
            <a:schemeClr val="tx1"/>
          </a:solidFill>
          <a:latin typeface="+mn-lt"/>
          <a:ea typeface="+mn-ea"/>
          <a:cs typeface="+mn-cs"/>
        </a:defRPr>
      </a:lvl7pPr>
      <a:lvl8pPr marL="13532891" algn="l" defTabSz="3866540" rtl="0" eaLnBrk="1" latinLnBrk="0" hangingPunct="1">
        <a:defRPr sz="7600" kern="1200">
          <a:solidFill>
            <a:schemeClr val="tx1"/>
          </a:solidFill>
          <a:latin typeface="+mn-lt"/>
          <a:ea typeface="+mn-ea"/>
          <a:cs typeface="+mn-cs"/>
        </a:defRPr>
      </a:lvl8pPr>
      <a:lvl9pPr marL="15466162" algn="l" defTabSz="3866540" rtl="0" eaLnBrk="1" latinLnBrk="0" hangingPunct="1">
        <a:defRPr sz="7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3886200" y="2973050"/>
            <a:ext cx="29870400" cy="1384995"/>
          </a:xfrm>
          <a:prstGeom prst="rect">
            <a:avLst/>
          </a:prstGeom>
          <a:noFill/>
          <a:ln w="9525">
            <a:noFill/>
            <a:miter lim="800000"/>
            <a:headEnd/>
            <a:tailEnd/>
          </a:ln>
        </p:spPr>
        <p:txBody>
          <a:bodyPr wrap="square">
            <a:spAutoFit/>
          </a:bodyPr>
          <a:lstStyle/>
          <a:p>
            <a:pPr algn="ctr"/>
            <a:r>
              <a:rPr lang="en-US" sz="4400" b="1" dirty="0"/>
              <a:t>Partnering, Inspiring, and Changing the Region: Promoting Student </a:t>
            </a:r>
            <a:r>
              <a:rPr lang="en-US" sz="4400" b="1" dirty="0" smtClean="0"/>
              <a:t>Engagement</a:t>
            </a:r>
          </a:p>
          <a:p>
            <a:pPr algn="ctr"/>
            <a:r>
              <a:rPr lang="en-US" sz="4000" b="1" dirty="0" smtClean="0">
                <a:solidFill>
                  <a:schemeClr val="tx1"/>
                </a:solidFill>
              </a:rPr>
              <a:t>Richard J. Harnish and K. Robert Bridges</a:t>
            </a:r>
          </a:p>
        </p:txBody>
      </p:sp>
      <p:sp>
        <p:nvSpPr>
          <p:cNvPr id="18" name="Rectangle 17"/>
          <p:cNvSpPr/>
          <p:nvPr/>
        </p:nvSpPr>
        <p:spPr>
          <a:xfrm>
            <a:off x="0" y="381000"/>
            <a:ext cx="38404800" cy="152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66540" fontAlgn="auto">
              <a:spcBef>
                <a:spcPts val="0"/>
              </a:spcBef>
              <a:spcAft>
                <a:spcPts val="0"/>
              </a:spcAft>
              <a:defRPr/>
            </a:pPr>
            <a:endParaRPr lang="en-US"/>
          </a:p>
        </p:txBody>
      </p:sp>
      <p:sp>
        <p:nvSpPr>
          <p:cNvPr id="13" name="Rectangle 12"/>
          <p:cNvSpPr/>
          <p:nvPr/>
        </p:nvSpPr>
        <p:spPr>
          <a:xfrm>
            <a:off x="0" y="28651200"/>
            <a:ext cx="38404800" cy="152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66540" fontAlgn="auto">
              <a:spcBef>
                <a:spcPts val="0"/>
              </a:spcBef>
              <a:spcAft>
                <a:spcPts val="0"/>
              </a:spcAft>
              <a:defRPr/>
            </a:pPr>
            <a:endParaRPr lang="en-US"/>
          </a:p>
        </p:txBody>
      </p:sp>
      <p:pic>
        <p:nvPicPr>
          <p:cNvPr id="2053" name="Picture 37" descr="NKen_SpcBlk_287.png"/>
          <p:cNvPicPr>
            <a:picLocks noChangeAspect="1"/>
          </p:cNvPicPr>
          <p:nvPr/>
        </p:nvPicPr>
        <p:blipFill>
          <a:blip r:embed="rId2" cstate="print"/>
          <a:srcRect/>
          <a:stretch>
            <a:fillRect/>
          </a:stretch>
        </p:blipFill>
        <p:spPr bwMode="auto">
          <a:xfrm>
            <a:off x="1066800" y="1143000"/>
            <a:ext cx="5638800" cy="1763713"/>
          </a:xfrm>
          <a:prstGeom prst="rect">
            <a:avLst/>
          </a:prstGeom>
          <a:noFill/>
          <a:ln w="9525">
            <a:noFill/>
            <a:miter lim="800000"/>
            <a:headEnd/>
            <a:tailEnd/>
          </a:ln>
        </p:spPr>
      </p:pic>
      <p:pic>
        <p:nvPicPr>
          <p:cNvPr id="2054" name="Picture 38" descr="NKen_SpcBlk_287.png"/>
          <p:cNvPicPr>
            <a:picLocks noChangeAspect="1"/>
          </p:cNvPicPr>
          <p:nvPr/>
        </p:nvPicPr>
        <p:blipFill>
          <a:blip r:embed="rId2" cstate="print"/>
          <a:srcRect/>
          <a:stretch>
            <a:fillRect/>
          </a:stretch>
        </p:blipFill>
        <p:spPr bwMode="auto">
          <a:xfrm>
            <a:off x="31318200" y="1143000"/>
            <a:ext cx="5638800" cy="1763713"/>
          </a:xfrm>
          <a:prstGeom prst="rect">
            <a:avLst/>
          </a:prstGeom>
          <a:noFill/>
          <a:ln w="9525">
            <a:noFill/>
            <a:miter lim="800000"/>
            <a:headEnd/>
            <a:tailEnd/>
          </a:ln>
        </p:spPr>
      </p:pic>
      <p:sp>
        <p:nvSpPr>
          <p:cNvPr id="2058" name="Rectangle 15"/>
          <p:cNvSpPr>
            <a:spLocks noChangeArrowheads="1"/>
          </p:cNvSpPr>
          <p:nvPr/>
        </p:nvSpPr>
        <p:spPr bwMode="auto">
          <a:xfrm>
            <a:off x="0" y="0"/>
            <a:ext cx="38404800" cy="457200"/>
          </a:xfrm>
          <a:prstGeom prst="rect">
            <a:avLst/>
          </a:prstGeom>
          <a:noFill/>
          <a:ln w="9525">
            <a:noFill/>
            <a:miter lim="800000"/>
            <a:headEnd/>
            <a:tailEnd/>
          </a:ln>
        </p:spPr>
        <p:txBody>
          <a:bodyPr wrap="none" anchor="ctr">
            <a:spAutoFit/>
          </a:bodyPr>
          <a:lstStyle/>
          <a:p>
            <a:pPr eaLnBrk="0" hangingPunct="0">
              <a:tabLst>
                <a:tab pos="1563688" algn="l"/>
                <a:tab pos="2952750" algn="l"/>
                <a:tab pos="4262438" algn="l"/>
              </a:tabLst>
            </a:pPr>
            <a:endParaRPr lang="en-US"/>
          </a:p>
        </p:txBody>
      </p:sp>
      <p:sp>
        <p:nvSpPr>
          <p:cNvPr id="22" name="Title 1"/>
          <p:cNvSpPr txBox="1">
            <a:spLocks/>
          </p:cNvSpPr>
          <p:nvPr/>
        </p:nvSpPr>
        <p:spPr>
          <a:xfrm>
            <a:off x="1219200" y="5715000"/>
            <a:ext cx="11430000" cy="21412200"/>
          </a:xfrm>
          <a:prstGeom prst="rect">
            <a:avLst/>
          </a:prstGeom>
        </p:spPr>
        <p:txBody>
          <a:bodyPr rtlCol="0">
            <a:noAutofit/>
          </a:bodyPr>
          <a:lstStyle/>
          <a:p>
            <a:pPr marL="481013" marR="0" lvl="0" indent="-481013" algn="ctr" defTabSz="3865563" rtl="0" eaLnBrk="1" fontAlgn="auto" latinLnBrk="0" hangingPunct="1">
              <a:lnSpc>
                <a:spcPct val="100000"/>
              </a:lnSpc>
              <a:spcBef>
                <a:spcPct val="0"/>
              </a:spcBef>
              <a:spcAft>
                <a:spcPts val="0"/>
              </a:spcAft>
              <a:buClrTx/>
              <a:buSzTx/>
              <a:buFontTx/>
              <a:buNone/>
              <a:tabLst/>
              <a:defRPr/>
            </a:pPr>
            <a:r>
              <a:rPr kumimoji="0" lang="en-US" sz="4000" b="0" i="0" u="none" strike="noStrike" kern="1200" cap="small" spc="0" normalizeH="0" noProof="0" dirty="0" smtClean="0">
                <a:ln>
                  <a:noFill/>
                </a:ln>
                <a:solidFill>
                  <a:schemeClr val="accent2"/>
                </a:solidFill>
                <a:effectLst/>
                <a:uLnTx/>
                <a:uFillTx/>
                <a:latin typeface="+mj-lt"/>
                <a:ea typeface="+mj-ea"/>
                <a:cs typeface="+mj-cs"/>
              </a:rPr>
              <a:t>Abstract</a:t>
            </a:r>
          </a:p>
          <a:p>
            <a:pPr marL="481013" marR="0" lvl="0" indent="-481013" algn="just" defTabSz="3865563"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j-ea"/>
              <a:cs typeface="+mj-cs"/>
            </a:endParaRPr>
          </a:p>
          <a:p>
            <a:pPr marL="481013" indent="-481013" algn="just"/>
            <a:r>
              <a:rPr lang="en-US" sz="3600" dirty="0">
                <a:latin typeface="+mn-lt"/>
              </a:rPr>
              <a:t>We describe the different </a:t>
            </a:r>
            <a:r>
              <a:rPr lang="en-US" sz="3600" dirty="0" smtClean="0">
                <a:latin typeface="+mn-lt"/>
              </a:rPr>
              <a:t>service-learning projects </a:t>
            </a:r>
            <a:r>
              <a:rPr lang="en-US" sz="3600" dirty="0">
                <a:latin typeface="+mn-lt"/>
              </a:rPr>
              <a:t>conducted with our community partners which have transpired over seven years. Students reported high satisfaction with the course as compared to a similar course that does not have a service-learning component. </a:t>
            </a:r>
            <a:endParaRPr lang="en-US" sz="3600" dirty="0" smtClean="0">
              <a:latin typeface="+mn-lt"/>
            </a:endParaRPr>
          </a:p>
          <a:p>
            <a:pPr marL="481013" indent="-481013" algn="just"/>
            <a:endParaRPr lang="en-US" sz="3600" dirty="0" smtClean="0"/>
          </a:p>
          <a:p>
            <a:pPr marL="481013" indent="-481013" algn="ctr" fontAlgn="auto">
              <a:spcAft>
                <a:spcPts val="0"/>
              </a:spcAft>
              <a:defRPr/>
            </a:pPr>
            <a:r>
              <a:rPr lang="en-US" sz="4000" cap="small" dirty="0">
                <a:solidFill>
                  <a:schemeClr val="accent2"/>
                </a:solidFill>
                <a:latin typeface="+mj-lt"/>
                <a:ea typeface="+mj-ea"/>
                <a:cs typeface="+mj-cs"/>
              </a:rPr>
              <a:t>Introduction</a:t>
            </a:r>
          </a:p>
          <a:p>
            <a:pPr marL="0" marR="0" lvl="0" indent="0" algn="just" defTabSz="3865563" rtl="0" eaLnBrk="1" fontAlgn="auto" latinLnBrk="0" hangingPunct="1">
              <a:lnSpc>
                <a:spcPct val="100000"/>
              </a:lnSpc>
              <a:spcBef>
                <a:spcPct val="0"/>
              </a:spcBef>
              <a:spcAft>
                <a:spcPts val="0"/>
              </a:spcAft>
              <a:buClrTx/>
              <a:buSzTx/>
              <a:buFontTx/>
              <a:buNone/>
              <a:tabLst/>
              <a:defRPr/>
            </a:pPr>
            <a:endParaRPr lang="en-US" sz="3600" dirty="0">
              <a:latin typeface="+mn-lt"/>
              <a:ea typeface="+mj-ea"/>
              <a:cs typeface="+mj-cs"/>
            </a:endParaRPr>
          </a:p>
          <a:p>
            <a:pPr marL="0" marR="0" lvl="0" indent="0" algn="just" defTabSz="3865563" rtl="0" eaLnBrk="1" fontAlgn="auto" latinLnBrk="0" hangingPunct="1">
              <a:lnSpc>
                <a:spcPct val="100000"/>
              </a:lnSpc>
              <a:spcBef>
                <a:spcPct val="0"/>
              </a:spcBef>
              <a:spcAft>
                <a:spcPts val="0"/>
              </a:spcAft>
              <a:buClrTx/>
              <a:buSzTx/>
              <a:buFontTx/>
              <a:buNone/>
              <a:tabLst/>
              <a:defRPr/>
            </a:pPr>
            <a:r>
              <a:rPr kumimoji="0" lang="en-US" sz="3600" b="0" i="0" u="none" strike="noStrike" kern="1200" cap="small" spc="0" normalizeH="0" noProof="0" dirty="0" smtClean="0">
                <a:ln>
                  <a:noFill/>
                </a:ln>
                <a:solidFill>
                  <a:schemeClr val="tx2"/>
                </a:solidFill>
                <a:effectLst/>
                <a:uLnTx/>
                <a:uFillTx/>
                <a:latin typeface="+mn-lt"/>
                <a:ea typeface="+mj-ea"/>
                <a:cs typeface="+mj-cs"/>
              </a:rPr>
              <a:t>What is </a:t>
            </a:r>
            <a:r>
              <a:rPr kumimoji="0" lang="en-US" sz="3600" b="0" i="0" u="none" strike="noStrike" kern="1200" cap="small" spc="0" normalizeH="0" noProof="0" dirty="0" err="1" smtClean="0">
                <a:ln>
                  <a:noFill/>
                </a:ln>
                <a:solidFill>
                  <a:schemeClr val="tx2"/>
                </a:solidFill>
                <a:effectLst/>
                <a:uLnTx/>
                <a:uFillTx/>
                <a:latin typeface="+mn-lt"/>
                <a:ea typeface="+mj-ea"/>
                <a:cs typeface="+mj-cs"/>
              </a:rPr>
              <a:t>WEDIG</a:t>
            </a:r>
            <a:r>
              <a:rPr kumimoji="0" lang="en-US" sz="3600" b="0" i="0" u="none" strike="noStrike" kern="1200" cap="small" spc="0" normalizeH="0" noProof="0" dirty="0" smtClean="0">
                <a:ln>
                  <a:noFill/>
                </a:ln>
                <a:solidFill>
                  <a:schemeClr val="tx2"/>
                </a:solidFill>
                <a:effectLst/>
                <a:uLnTx/>
                <a:uFillTx/>
                <a:latin typeface="+mn-lt"/>
                <a:ea typeface="+mj-ea"/>
                <a:cs typeface="+mj-cs"/>
              </a:rPr>
              <a:t>?</a:t>
            </a:r>
          </a:p>
          <a:p>
            <a:pPr marL="481013" marR="0" lvl="0" indent="-481013" algn="just" defTabSz="3865563" rtl="0" eaLnBrk="1" fontAlgn="auto" latinLnBrk="0" hangingPunct="1">
              <a:lnSpc>
                <a:spcPct val="100000"/>
              </a:lnSpc>
              <a:spcBef>
                <a:spcPct val="0"/>
              </a:spcBef>
              <a:spcAft>
                <a:spcPts val="0"/>
              </a:spcAft>
              <a:buClrTx/>
              <a:buSzTx/>
              <a:buFontTx/>
              <a:buNone/>
              <a:tabLst/>
              <a:defRPr/>
            </a:pPr>
            <a:endParaRPr lang="en-US" sz="3600" dirty="0">
              <a:latin typeface="+mn-lt"/>
              <a:ea typeface="+mj-ea"/>
              <a:cs typeface="+mj-cs"/>
            </a:endParaRPr>
          </a:p>
          <a:p>
            <a:pPr marL="481013" marR="0" lvl="0" indent="-481013" algn="just" defTabSz="3865563"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n-lt"/>
                <a:ea typeface="+mj-ea"/>
                <a:cs typeface="+mj-cs"/>
              </a:rPr>
              <a:t>WEDIG</a:t>
            </a:r>
            <a:r>
              <a:rPr kumimoji="0" lang="en-US" sz="3600" b="0" i="0" u="none" strike="noStrike" kern="1200" cap="none" spc="0" normalizeH="0" noProof="0" dirty="0" smtClean="0">
                <a:ln>
                  <a:noFill/>
                </a:ln>
                <a:solidFill>
                  <a:schemeClr val="tx1"/>
                </a:solidFill>
                <a:effectLst/>
                <a:uLnTx/>
                <a:uFillTx/>
                <a:latin typeface="+mn-lt"/>
                <a:ea typeface="+mj-ea"/>
                <a:cs typeface="+mj-cs"/>
              </a:rPr>
              <a:t> is a 501(c)3 corporation comprised of community partners, and faculty, staff and students of the Pennsylvania State </a:t>
            </a:r>
            <a:r>
              <a:rPr kumimoji="0" lang="en-US" sz="3600" b="0" i="0" u="none" strike="noStrike" kern="1200" cap="none" spc="0" normalizeH="0" noProof="0" dirty="0" smtClean="0">
                <a:ln>
                  <a:noFill/>
                </a:ln>
                <a:solidFill>
                  <a:schemeClr val="tx1"/>
                </a:solidFill>
                <a:effectLst/>
                <a:uLnTx/>
                <a:uFillTx/>
                <a:latin typeface="+mn-lt"/>
                <a:ea typeface="+mj-ea"/>
                <a:cs typeface="+mj-cs"/>
              </a:rPr>
              <a:t>University, </a:t>
            </a:r>
            <a:r>
              <a:rPr kumimoji="0" lang="en-US" sz="3600" b="0" i="0" u="none" strike="noStrike" kern="1200" cap="none" spc="0" normalizeH="0" noProof="0" dirty="0" smtClean="0">
                <a:ln>
                  <a:noFill/>
                </a:ln>
                <a:solidFill>
                  <a:schemeClr val="tx1"/>
                </a:solidFill>
                <a:effectLst/>
                <a:uLnTx/>
                <a:uFillTx/>
                <a:latin typeface="+mn-lt"/>
                <a:ea typeface="+mj-ea"/>
                <a:cs typeface="+mj-cs"/>
              </a:rPr>
              <a:t>New Kensington.  </a:t>
            </a:r>
            <a:r>
              <a:rPr lang="en-US" sz="3600" baseline="0" dirty="0" smtClean="0">
                <a:latin typeface="+mn-lt"/>
                <a:ea typeface="+mj-ea"/>
                <a:cs typeface="+mj-cs"/>
              </a:rPr>
              <a:t>WEDIG</a:t>
            </a:r>
            <a:r>
              <a:rPr lang="en-US" sz="3600" dirty="0" smtClean="0">
                <a:latin typeface="+mn-lt"/>
                <a:ea typeface="+mj-ea"/>
                <a:cs typeface="+mj-cs"/>
              </a:rPr>
              <a:t> takes a regional approach to solve common issues.</a:t>
            </a:r>
          </a:p>
          <a:p>
            <a:pPr marL="481013" marR="0" lvl="0" indent="-481013" algn="just" defTabSz="3865563" rtl="0" eaLnBrk="1" fontAlgn="auto" latinLnBrk="0" hangingPunct="1">
              <a:lnSpc>
                <a:spcPct val="100000"/>
              </a:lnSpc>
              <a:spcBef>
                <a:spcPct val="0"/>
              </a:spcBef>
              <a:spcAft>
                <a:spcPts val="0"/>
              </a:spcAft>
              <a:buClrTx/>
              <a:buSzTx/>
              <a:buFontTx/>
              <a:buNone/>
              <a:tabLst/>
              <a:defRPr/>
            </a:pPr>
            <a:endParaRPr lang="en-US" sz="3600" dirty="0" smtClean="0">
              <a:latin typeface="+mn-lt"/>
              <a:ea typeface="+mj-ea"/>
              <a:cs typeface="+mj-cs"/>
            </a:endParaRPr>
          </a:p>
          <a:p>
            <a:pPr marL="481013" marR="0" lvl="0" indent="-481013" algn="just" defTabSz="3865563"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chemeClr val="tx1"/>
              </a:solidFill>
              <a:effectLst/>
              <a:uLnTx/>
              <a:uFillTx/>
              <a:latin typeface="+mn-lt"/>
              <a:ea typeface="+mj-ea"/>
              <a:cs typeface="+mj-cs"/>
            </a:endParaRPr>
          </a:p>
          <a:p>
            <a:pPr marL="481013" lvl="0" indent="-481013" algn="just" fontAlgn="auto">
              <a:spcAft>
                <a:spcPts val="0"/>
              </a:spcAft>
              <a:defRPr/>
            </a:pPr>
            <a:endParaRPr lang="en-US" sz="3600" dirty="0" smtClean="0">
              <a:latin typeface="+mn-lt"/>
            </a:endParaRPr>
          </a:p>
          <a:p>
            <a:pPr marL="481013" lvl="0" indent="-481013" algn="just" fontAlgn="auto">
              <a:spcAft>
                <a:spcPts val="0"/>
              </a:spcAft>
              <a:defRPr/>
            </a:pPr>
            <a:endParaRPr lang="en-US" sz="3600" dirty="0">
              <a:latin typeface="+mn-lt"/>
            </a:endParaRPr>
          </a:p>
          <a:p>
            <a:pPr marL="481013" lvl="0" indent="-481013" algn="just" fontAlgn="auto">
              <a:spcAft>
                <a:spcPts val="0"/>
              </a:spcAft>
              <a:defRPr/>
            </a:pPr>
            <a:endParaRPr lang="en-US" sz="3600" dirty="0" smtClean="0">
              <a:latin typeface="+mn-lt"/>
            </a:endParaRPr>
          </a:p>
          <a:p>
            <a:pPr marL="481013" lvl="0" indent="-481013" algn="just" fontAlgn="auto">
              <a:spcAft>
                <a:spcPts val="0"/>
              </a:spcAft>
              <a:defRPr/>
            </a:pPr>
            <a:endParaRPr lang="en-US" sz="3600" dirty="0">
              <a:latin typeface="+mn-lt"/>
            </a:endParaRPr>
          </a:p>
          <a:p>
            <a:pPr marL="481013" lvl="0" indent="-481013" algn="just" fontAlgn="auto">
              <a:spcAft>
                <a:spcPts val="0"/>
              </a:spcAft>
              <a:defRPr/>
            </a:pPr>
            <a:endParaRPr lang="en-US" sz="3600" dirty="0" smtClean="0">
              <a:latin typeface="+mn-lt"/>
            </a:endParaRPr>
          </a:p>
          <a:p>
            <a:pPr marL="481013" lvl="0" indent="-481013" algn="just" fontAlgn="auto">
              <a:spcAft>
                <a:spcPts val="0"/>
              </a:spcAft>
              <a:defRPr/>
            </a:pPr>
            <a:endParaRPr lang="en-US" sz="3600" dirty="0">
              <a:latin typeface="+mn-lt"/>
            </a:endParaRPr>
          </a:p>
          <a:p>
            <a:pPr marL="481013" lvl="0" indent="-481013" algn="just" fontAlgn="auto">
              <a:spcAft>
                <a:spcPts val="0"/>
              </a:spcAft>
              <a:defRPr/>
            </a:pPr>
            <a:endParaRPr lang="en-US" sz="3600" dirty="0" smtClean="0">
              <a:latin typeface="+mn-lt"/>
            </a:endParaRPr>
          </a:p>
          <a:p>
            <a:pPr marL="481013" lvl="0" indent="-481013" algn="just" fontAlgn="auto">
              <a:spcAft>
                <a:spcPts val="0"/>
              </a:spcAft>
              <a:defRPr/>
            </a:pPr>
            <a:endParaRPr lang="en-US" sz="3600" dirty="0">
              <a:latin typeface="+mn-lt"/>
            </a:endParaRPr>
          </a:p>
          <a:p>
            <a:pPr marL="481013" lvl="0" indent="-481013" algn="just" fontAlgn="auto">
              <a:spcAft>
                <a:spcPts val="0"/>
              </a:spcAft>
              <a:defRPr/>
            </a:pPr>
            <a:endParaRPr lang="en-US" sz="3600" dirty="0" smtClean="0">
              <a:latin typeface="+mn-lt"/>
            </a:endParaRPr>
          </a:p>
          <a:p>
            <a:pPr marL="481013" lvl="0" indent="-481013" algn="just" fontAlgn="auto">
              <a:spcAft>
                <a:spcPts val="0"/>
              </a:spcAft>
              <a:defRPr/>
            </a:pPr>
            <a:endParaRPr lang="en-US" sz="3600" dirty="0">
              <a:latin typeface="+mn-lt"/>
            </a:endParaRPr>
          </a:p>
          <a:p>
            <a:pPr marL="481013" lvl="0" indent="-481013" algn="just" fontAlgn="auto">
              <a:spcAft>
                <a:spcPts val="0"/>
              </a:spcAft>
              <a:defRPr/>
            </a:pPr>
            <a:endParaRPr lang="en-US" sz="3600" dirty="0" smtClean="0">
              <a:latin typeface="+mn-lt"/>
            </a:endParaRPr>
          </a:p>
          <a:p>
            <a:pPr marL="481013" lvl="0" indent="-481013" algn="just" fontAlgn="auto">
              <a:spcAft>
                <a:spcPts val="0"/>
              </a:spcAft>
              <a:defRPr/>
            </a:pPr>
            <a:endParaRPr lang="en-US" sz="3600" dirty="0" smtClean="0">
              <a:latin typeface="+mn-lt"/>
            </a:endParaRPr>
          </a:p>
          <a:p>
            <a:pPr marL="481013" lvl="0" indent="-481013" algn="just" fontAlgn="auto">
              <a:spcAft>
                <a:spcPts val="0"/>
              </a:spcAft>
              <a:defRPr/>
            </a:pPr>
            <a:endParaRPr lang="en-US" sz="3600" dirty="0">
              <a:latin typeface="+mn-lt"/>
            </a:endParaRPr>
          </a:p>
          <a:p>
            <a:pPr marL="481013" lvl="0" indent="-481013" algn="just" fontAlgn="auto">
              <a:spcAft>
                <a:spcPts val="0"/>
              </a:spcAft>
              <a:defRPr/>
            </a:pPr>
            <a:endParaRPr lang="en-US" sz="3600" dirty="0" smtClean="0">
              <a:latin typeface="+mn-lt"/>
            </a:endParaRPr>
          </a:p>
          <a:p>
            <a:pPr marL="481013" lvl="0" indent="-481013" algn="just" fontAlgn="auto">
              <a:spcAft>
                <a:spcPts val="0"/>
              </a:spcAft>
              <a:defRPr/>
            </a:pPr>
            <a:endParaRPr lang="en-US" sz="3600" dirty="0">
              <a:latin typeface="+mn-lt"/>
            </a:endParaRPr>
          </a:p>
          <a:p>
            <a:pPr marL="481013" lvl="0" indent="-481013" algn="just" fontAlgn="auto">
              <a:spcAft>
                <a:spcPts val="0"/>
              </a:spcAft>
              <a:defRPr/>
            </a:pPr>
            <a:endParaRPr lang="en-US" sz="3600" dirty="0" smtClean="0">
              <a:latin typeface="+mn-lt"/>
            </a:endParaRPr>
          </a:p>
          <a:p>
            <a:pPr marL="481013" lvl="0" indent="-481013" algn="just" fontAlgn="auto">
              <a:spcAft>
                <a:spcPts val="0"/>
              </a:spcAft>
              <a:defRPr/>
            </a:pPr>
            <a:r>
              <a:rPr lang="en-US" sz="3600" dirty="0" smtClean="0">
                <a:latin typeface="+mn-lt"/>
              </a:rPr>
              <a:t>Because </a:t>
            </a:r>
            <a:r>
              <a:rPr lang="en-US" sz="3600" dirty="0">
                <a:latin typeface="+mn-lt"/>
              </a:rPr>
              <a:t>of the campus' involvement in </a:t>
            </a:r>
            <a:r>
              <a:rPr lang="en-US" sz="3600" dirty="0" smtClean="0">
                <a:latin typeface="+mn-lt"/>
              </a:rPr>
              <a:t>WEDIG, </a:t>
            </a:r>
            <a:r>
              <a:rPr lang="en-US" sz="3600" dirty="0">
                <a:latin typeface="+mn-lt"/>
              </a:rPr>
              <a:t>community partners often approached the university and asked for assistance in various projects. </a:t>
            </a:r>
            <a:endParaRPr lang="en-US" sz="3600" dirty="0" smtClean="0">
              <a:latin typeface="+mn-lt"/>
            </a:endParaRPr>
          </a:p>
          <a:p>
            <a:pPr marL="481013" lvl="0" indent="-481013" algn="just" fontAlgn="auto">
              <a:spcAft>
                <a:spcPts val="0"/>
              </a:spcAft>
              <a:defRPr/>
            </a:pPr>
            <a:endParaRPr lang="en-US" sz="3600" dirty="0">
              <a:latin typeface="+mn-lt"/>
            </a:endParaRPr>
          </a:p>
        </p:txBody>
      </p:sp>
      <p:sp>
        <p:nvSpPr>
          <p:cNvPr id="52" name="Title 1"/>
          <p:cNvSpPr txBox="1">
            <a:spLocks/>
          </p:cNvSpPr>
          <p:nvPr/>
        </p:nvSpPr>
        <p:spPr>
          <a:xfrm>
            <a:off x="13449300" y="5715000"/>
            <a:ext cx="11430000" cy="22555200"/>
          </a:xfrm>
          <a:prstGeom prst="rect">
            <a:avLst/>
          </a:prstGeom>
        </p:spPr>
        <p:txBody>
          <a:bodyPr/>
          <a:lstStyle/>
          <a:p>
            <a:pPr marL="481013" marR="0" lvl="0" indent="-481013" algn="ctr" eaLnBrk="1" fontAlgn="auto" latinLnBrk="0" hangingPunct="1">
              <a:lnSpc>
                <a:spcPct val="100000"/>
              </a:lnSpc>
              <a:spcAft>
                <a:spcPts val="0"/>
              </a:spcAft>
              <a:buClrTx/>
              <a:buSzTx/>
              <a:buFontTx/>
              <a:buNone/>
              <a:tabLst/>
              <a:defRPr/>
            </a:pPr>
            <a:r>
              <a:rPr lang="en-US" sz="4000" cap="small" dirty="0">
                <a:solidFill>
                  <a:schemeClr val="accent2"/>
                </a:solidFill>
                <a:latin typeface="+mj-lt"/>
                <a:ea typeface="+mj-ea"/>
                <a:cs typeface="+mj-cs"/>
              </a:rPr>
              <a:t>The Course</a:t>
            </a:r>
          </a:p>
          <a:p>
            <a:pPr marL="0" marR="0" lvl="0" indent="0" algn="just" defTabSz="3865563" rtl="0" eaLnBrk="1" fontAlgn="base" latinLnBrk="0" hangingPunct="1">
              <a:lnSpc>
                <a:spcPct val="100000"/>
              </a:lnSpc>
              <a:spcBef>
                <a:spcPct val="0"/>
              </a:spcBef>
              <a:spcAft>
                <a:spcPct val="0"/>
              </a:spcAft>
              <a:buClrTx/>
              <a:buSzTx/>
              <a:buFontTx/>
              <a:buNone/>
              <a:tabLst/>
              <a:defRPr/>
            </a:pPr>
            <a:endParaRPr lang="en-US" sz="3600" dirty="0">
              <a:latin typeface="+mn-lt"/>
              <a:ea typeface="+mj-ea"/>
              <a:cs typeface="+mj-cs"/>
            </a:endParaRPr>
          </a:p>
          <a:p>
            <a:pPr marL="481013" lvl="0" indent="-481013" algn="just" fontAlgn="auto">
              <a:spcAft>
                <a:spcPts val="0"/>
              </a:spcAft>
              <a:defRPr/>
            </a:pPr>
            <a:r>
              <a:rPr lang="en-US" sz="3600" dirty="0">
                <a:latin typeface="+mn-lt"/>
              </a:rPr>
              <a:t>In </a:t>
            </a:r>
            <a:r>
              <a:rPr lang="en-US" sz="3600" dirty="0" smtClean="0">
                <a:latin typeface="+mn-lt"/>
              </a:rPr>
              <a:t>an applied social psychology </a:t>
            </a:r>
            <a:r>
              <a:rPr lang="en-US" sz="3600" dirty="0">
                <a:latin typeface="+mn-lt"/>
              </a:rPr>
              <a:t>course we teach, service-learning projects were conducted with our community partners which involved the collection, analysis and reporting of data. </a:t>
            </a:r>
            <a:endParaRPr lang="en-US" sz="3600" dirty="0" smtClean="0">
              <a:latin typeface="+mn-lt"/>
            </a:endParaRPr>
          </a:p>
          <a:p>
            <a:pPr marL="481013" lvl="0" indent="-481013" algn="just" fontAlgn="auto">
              <a:spcAft>
                <a:spcPts val="0"/>
              </a:spcAft>
              <a:defRPr/>
            </a:pPr>
            <a:endParaRPr lang="en-US" sz="3600" dirty="0">
              <a:latin typeface="+mn-lt"/>
            </a:endParaRPr>
          </a:p>
          <a:p>
            <a:pPr marL="481013" indent="-481013" algn="ctr" fontAlgn="auto">
              <a:spcAft>
                <a:spcPts val="0"/>
              </a:spcAft>
              <a:defRPr/>
            </a:pPr>
            <a:r>
              <a:rPr lang="en-US" sz="4000" cap="small" dirty="0">
                <a:solidFill>
                  <a:schemeClr val="accent2"/>
                </a:solidFill>
                <a:latin typeface="+mj-lt"/>
                <a:ea typeface="+mj-ea"/>
                <a:cs typeface="+mj-cs"/>
              </a:rPr>
              <a:t>The Projects</a:t>
            </a:r>
          </a:p>
          <a:p>
            <a:pPr marL="481013" lvl="0" indent="-481013" algn="just" fontAlgn="auto">
              <a:spcAft>
                <a:spcPts val="0"/>
              </a:spcAft>
              <a:defRPr/>
            </a:pPr>
            <a:endParaRPr lang="en-US" sz="3600" dirty="0">
              <a:latin typeface="+mn-lt"/>
            </a:endParaRPr>
          </a:p>
          <a:p>
            <a:pPr marL="481013" lvl="0" indent="-481013" algn="just" fontAlgn="auto">
              <a:spcAft>
                <a:spcPts val="0"/>
              </a:spcAft>
              <a:defRPr/>
            </a:pPr>
            <a:r>
              <a:rPr lang="en-US" sz="3600" dirty="0">
                <a:latin typeface="+mn-lt"/>
              </a:rPr>
              <a:t>Projects have included</a:t>
            </a:r>
            <a:r>
              <a:rPr lang="en-US" sz="3600" dirty="0" smtClean="0">
                <a:latin typeface="+mn-lt"/>
              </a:rPr>
              <a:t>:</a:t>
            </a:r>
          </a:p>
          <a:p>
            <a:pPr marL="481013" lvl="0" indent="-481013" algn="just" fontAlgn="auto">
              <a:spcAft>
                <a:spcPts val="0"/>
              </a:spcAft>
              <a:defRPr/>
            </a:pPr>
            <a:endParaRPr lang="en-US" sz="3600" dirty="0">
              <a:latin typeface="+mn-lt"/>
            </a:endParaRPr>
          </a:p>
          <a:p>
            <a:pPr marL="1004888" lvl="0" indent="-571500" algn="just" fontAlgn="auto">
              <a:spcAft>
                <a:spcPts val="0"/>
              </a:spcAft>
              <a:buFont typeface="Arial" pitchFamily="34" charset="0"/>
              <a:buChar char="•"/>
              <a:defRPr/>
            </a:pPr>
            <a:r>
              <a:rPr lang="en-US" sz="3600" dirty="0" smtClean="0">
                <a:latin typeface="+mn-lt"/>
              </a:rPr>
              <a:t>Collecting </a:t>
            </a:r>
            <a:r>
              <a:rPr lang="en-US" sz="3600" dirty="0">
                <a:latin typeface="+mn-lt"/>
              </a:rPr>
              <a:t>and analyzing data for comprehensive plans; </a:t>
            </a:r>
            <a:endParaRPr lang="en-US" sz="3600" dirty="0" smtClean="0">
              <a:latin typeface="+mn-lt"/>
            </a:endParaRPr>
          </a:p>
          <a:p>
            <a:pPr marL="1004888" lvl="0" indent="-571500" algn="just" fontAlgn="auto">
              <a:spcAft>
                <a:spcPts val="0"/>
              </a:spcAft>
              <a:buFont typeface="Arial" pitchFamily="34" charset="0"/>
              <a:buChar char="•"/>
              <a:defRPr/>
            </a:pPr>
            <a:r>
              <a:rPr lang="en-US" sz="3600" dirty="0">
                <a:latin typeface="+mn-lt"/>
              </a:rPr>
              <a:t>U</a:t>
            </a:r>
            <a:r>
              <a:rPr lang="en-US" sz="3600" dirty="0" smtClean="0">
                <a:latin typeface="+mn-lt"/>
              </a:rPr>
              <a:t>nderstanding </a:t>
            </a:r>
            <a:r>
              <a:rPr lang="en-US" sz="3600" dirty="0">
                <a:latin typeface="+mn-lt"/>
              </a:rPr>
              <a:t>stakeholders needs for a Weed and Seed program; </a:t>
            </a:r>
            <a:endParaRPr lang="en-US" sz="3600" dirty="0" smtClean="0">
              <a:latin typeface="+mn-lt"/>
            </a:endParaRPr>
          </a:p>
          <a:p>
            <a:pPr marL="1004888" lvl="0" indent="-571500" algn="just" fontAlgn="auto">
              <a:spcAft>
                <a:spcPts val="0"/>
              </a:spcAft>
              <a:buFont typeface="Arial" pitchFamily="34" charset="0"/>
              <a:buChar char="•"/>
              <a:defRPr/>
            </a:pPr>
            <a:r>
              <a:rPr lang="en-US" sz="3600" dirty="0" smtClean="0">
                <a:latin typeface="+mn-lt"/>
              </a:rPr>
              <a:t>Conducting </a:t>
            </a:r>
            <a:r>
              <a:rPr lang="en-US" sz="3600" dirty="0">
                <a:latin typeface="+mn-lt"/>
              </a:rPr>
              <a:t>a feasibility study for building a minor league baseball park; </a:t>
            </a:r>
            <a:endParaRPr lang="en-US" sz="3600" dirty="0" smtClean="0">
              <a:latin typeface="+mn-lt"/>
            </a:endParaRPr>
          </a:p>
          <a:p>
            <a:pPr marL="1004888" lvl="0" indent="-571500" algn="just" fontAlgn="auto">
              <a:spcAft>
                <a:spcPts val="0"/>
              </a:spcAft>
              <a:buFont typeface="Arial" pitchFamily="34" charset="0"/>
              <a:buChar char="•"/>
              <a:defRPr/>
            </a:pPr>
            <a:r>
              <a:rPr lang="en-US" sz="3600" dirty="0">
                <a:latin typeface="+mn-lt"/>
              </a:rPr>
              <a:t>P</a:t>
            </a:r>
            <a:r>
              <a:rPr lang="en-US" sz="3600" dirty="0" smtClean="0">
                <a:latin typeface="+mn-lt"/>
              </a:rPr>
              <a:t>erforming </a:t>
            </a:r>
            <a:r>
              <a:rPr lang="en-US" sz="3600" dirty="0">
                <a:latin typeface="+mn-lt"/>
              </a:rPr>
              <a:t>an economic indicators survey of the region, </a:t>
            </a:r>
            <a:endParaRPr lang="en-US" sz="3600" dirty="0" smtClean="0">
              <a:latin typeface="+mn-lt"/>
            </a:endParaRPr>
          </a:p>
          <a:p>
            <a:pPr marL="1004888" lvl="0" indent="-571500" algn="just" fontAlgn="auto">
              <a:spcAft>
                <a:spcPts val="0"/>
              </a:spcAft>
              <a:buFont typeface="Arial" pitchFamily="34" charset="0"/>
              <a:buChar char="•"/>
              <a:defRPr/>
            </a:pPr>
            <a:r>
              <a:rPr lang="en-US" sz="3600" dirty="0">
                <a:latin typeface="+mn-lt"/>
              </a:rPr>
              <a:t>S</a:t>
            </a:r>
            <a:r>
              <a:rPr lang="en-US" sz="3600" dirty="0" smtClean="0">
                <a:latin typeface="+mn-lt"/>
              </a:rPr>
              <a:t>urveying </a:t>
            </a:r>
            <a:r>
              <a:rPr lang="en-US" sz="3600" dirty="0">
                <a:latin typeface="+mn-lt"/>
              </a:rPr>
              <a:t>local businesses to identify gaps in </a:t>
            </a:r>
            <a:r>
              <a:rPr lang="en-US" sz="3600" dirty="0" smtClean="0">
                <a:latin typeface="+mn-lt"/>
              </a:rPr>
              <a:t>skills </a:t>
            </a:r>
            <a:r>
              <a:rPr lang="en-US" sz="3600" dirty="0">
                <a:latin typeface="+mn-lt"/>
              </a:rPr>
              <a:t>among graduates of the university, and </a:t>
            </a:r>
            <a:endParaRPr lang="en-US" sz="3600" dirty="0" smtClean="0">
              <a:latin typeface="+mn-lt"/>
            </a:endParaRPr>
          </a:p>
          <a:p>
            <a:pPr marL="1004888" lvl="0" indent="-571500" algn="just" fontAlgn="auto">
              <a:spcAft>
                <a:spcPts val="0"/>
              </a:spcAft>
              <a:buFont typeface="Arial" pitchFamily="34" charset="0"/>
              <a:buChar char="•"/>
              <a:defRPr/>
            </a:pPr>
            <a:r>
              <a:rPr lang="en-US" sz="3600" dirty="0" smtClean="0">
                <a:latin typeface="+mn-lt"/>
              </a:rPr>
              <a:t>Coordinating </a:t>
            </a:r>
            <a:r>
              <a:rPr lang="en-US" sz="3600" dirty="0">
                <a:latin typeface="+mn-lt"/>
              </a:rPr>
              <a:t>and hosting regional economic development planning.</a:t>
            </a:r>
          </a:p>
          <a:p>
            <a:pPr marL="0" marR="0" lvl="0" indent="0" algn="just" defTabSz="3865563" rtl="0" eaLnBrk="1" fontAlgn="base" latinLnBrk="0" hangingPunct="1">
              <a:lnSpc>
                <a:spcPct val="100000"/>
              </a:lnSpc>
              <a:spcBef>
                <a:spcPct val="0"/>
              </a:spcBef>
              <a:spcAft>
                <a:spcPct val="0"/>
              </a:spcAft>
              <a:buClrTx/>
              <a:buSzTx/>
              <a:buFontTx/>
              <a:buNone/>
              <a:tabLst/>
              <a:defRPr/>
            </a:pPr>
            <a:endParaRPr lang="en-US" sz="3600" dirty="0">
              <a:latin typeface="+mn-lt"/>
              <a:ea typeface="+mj-ea"/>
              <a:cs typeface="+mj-cs"/>
            </a:endParaRPr>
          </a:p>
          <a:p>
            <a:pPr marL="481013" indent="-481013" algn="ctr" fontAlgn="auto">
              <a:spcAft>
                <a:spcPts val="0"/>
              </a:spcAft>
              <a:defRPr/>
            </a:pPr>
            <a:r>
              <a:rPr lang="en-US" sz="4000" cap="small" dirty="0">
                <a:solidFill>
                  <a:schemeClr val="accent2"/>
                </a:solidFill>
                <a:latin typeface="+mj-lt"/>
                <a:ea typeface="+mj-ea"/>
                <a:cs typeface="+mj-cs"/>
              </a:rPr>
              <a:t>Evaluation</a:t>
            </a:r>
          </a:p>
          <a:p>
            <a:pPr algn="ctr"/>
            <a:endParaRPr lang="en-US" sz="3600" dirty="0">
              <a:latin typeface="+mn-lt"/>
            </a:endParaRPr>
          </a:p>
          <a:p>
            <a:r>
              <a:rPr lang="en-US" sz="3600" cap="small" dirty="0" smtClean="0">
                <a:solidFill>
                  <a:schemeClr val="tx2"/>
                </a:solidFill>
                <a:latin typeface="+mn-lt"/>
                <a:ea typeface="+mj-ea"/>
                <a:cs typeface="+mj-cs"/>
              </a:rPr>
              <a:t>Measures</a:t>
            </a:r>
          </a:p>
          <a:p>
            <a:endParaRPr lang="en-US" sz="3600" cap="small" dirty="0">
              <a:solidFill>
                <a:schemeClr val="tx2"/>
              </a:solidFill>
              <a:latin typeface="+mn-lt"/>
              <a:ea typeface="+mj-ea"/>
              <a:cs typeface="+mj-cs"/>
            </a:endParaRPr>
          </a:p>
          <a:p>
            <a:pPr marL="481013" indent="-481013" algn="just"/>
            <a:r>
              <a:rPr lang="en-US" sz="3600" dirty="0">
                <a:latin typeface="+mn-lt"/>
              </a:rPr>
              <a:t>We used two dependent measures to evaluate the effectiveness of using service-learning in our course: the university’s Student Ratings of Teaching Effectiveness (SRTE) and final course </a:t>
            </a:r>
            <a:r>
              <a:rPr lang="en-US" sz="3600" dirty="0" smtClean="0">
                <a:latin typeface="+mn-lt"/>
              </a:rPr>
              <a:t>grades and compared </a:t>
            </a:r>
            <a:r>
              <a:rPr lang="en-US" sz="3600" dirty="0" smtClean="0">
                <a:latin typeface="+mn-lt"/>
              </a:rPr>
              <a:t>to </a:t>
            </a:r>
            <a:r>
              <a:rPr lang="en-US" sz="3600" dirty="0" smtClean="0">
                <a:latin typeface="+mn-lt"/>
              </a:rPr>
              <a:t>another applied social psychology course that did not use service-learning. </a:t>
            </a:r>
          </a:p>
          <a:p>
            <a:pPr marL="481013" indent="-481013" algn="just"/>
            <a:endParaRPr lang="en-US" sz="3600" dirty="0">
              <a:latin typeface="+mn-lt"/>
            </a:endParaRPr>
          </a:p>
          <a:p>
            <a:pPr marL="481013" indent="-481013" algn="just"/>
            <a:r>
              <a:rPr lang="en-US" sz="3600" dirty="0" smtClean="0">
                <a:latin typeface="+mn-lt"/>
              </a:rPr>
              <a:t>Because </a:t>
            </a:r>
            <a:r>
              <a:rPr lang="en-US" sz="3600" dirty="0">
                <a:latin typeface="+mn-lt"/>
              </a:rPr>
              <a:t>the university only considers two of the SRTE measures as critical to faculty evaluation, comparison data is only available for students’ perceptions of overall quality of the course and overall quality of the instructor. </a:t>
            </a:r>
          </a:p>
        </p:txBody>
      </p:sp>
      <p:sp>
        <p:nvSpPr>
          <p:cNvPr id="61" name="Title 1"/>
          <p:cNvSpPr txBox="1">
            <a:spLocks/>
          </p:cNvSpPr>
          <p:nvPr/>
        </p:nvSpPr>
        <p:spPr>
          <a:xfrm>
            <a:off x="25717500" y="5715000"/>
            <a:ext cx="11430000" cy="22250400"/>
          </a:xfrm>
          <a:prstGeom prst="rect">
            <a:avLst/>
          </a:prstGeom>
        </p:spPr>
        <p:txBody>
          <a:bodyPr>
            <a:noAutofit/>
          </a:bodyPr>
          <a:lstStyle/>
          <a:p>
            <a:pPr lvl="0" algn="ctr"/>
            <a:r>
              <a:rPr lang="en-US" sz="3600" cap="small" dirty="0" smtClean="0">
                <a:solidFill>
                  <a:schemeClr val="accent2"/>
                </a:solidFill>
                <a:latin typeface="+mj-lt"/>
              </a:rPr>
              <a:t>Results</a:t>
            </a:r>
            <a:endParaRPr lang="en-US" sz="3600" cap="small" dirty="0">
              <a:solidFill>
                <a:schemeClr val="accent2"/>
              </a:solidFill>
              <a:latin typeface="+mj-lt"/>
            </a:endParaRPr>
          </a:p>
          <a:p>
            <a:endParaRPr lang="en-US" sz="3600" i="1" dirty="0" smtClean="0">
              <a:latin typeface="+mn-lt"/>
            </a:endParaRPr>
          </a:p>
          <a:p>
            <a:r>
              <a:rPr lang="en-US" sz="3600" i="1" dirty="0" smtClean="0">
                <a:latin typeface="+mn-lt"/>
              </a:rPr>
              <a:t>Mean </a:t>
            </a:r>
            <a:r>
              <a:rPr lang="en-US" sz="3600" i="1" dirty="0">
                <a:latin typeface="+mn-lt"/>
              </a:rPr>
              <a:t>Student Ratings of </a:t>
            </a:r>
            <a:r>
              <a:rPr lang="en-US" sz="3600" i="1" dirty="0" smtClean="0">
                <a:latin typeface="+mn-lt"/>
              </a:rPr>
              <a:t>Course and Instructor</a:t>
            </a:r>
            <a:r>
              <a:rPr lang="en-US" sz="3600" dirty="0">
                <a:latin typeface="+mn-lt"/>
              </a:rPr>
              <a:t>	 </a:t>
            </a:r>
          </a:p>
          <a:p>
            <a:r>
              <a:rPr lang="en-US" sz="3600" dirty="0">
                <a:latin typeface="+mn-lt"/>
              </a:rPr>
              <a:t/>
            </a:r>
            <a:br>
              <a:rPr lang="en-US" sz="3600" dirty="0">
                <a:latin typeface="+mn-lt"/>
              </a:rPr>
            </a:br>
            <a:endParaRPr lang="en-US" sz="3600" dirty="0" smtClean="0">
              <a:latin typeface="+mn-lt"/>
            </a:endParaRPr>
          </a:p>
          <a:p>
            <a:endParaRPr lang="en-US" sz="3600" i="1" dirty="0">
              <a:latin typeface="+mn-lt"/>
            </a:endParaRPr>
          </a:p>
          <a:p>
            <a:endParaRPr lang="en-US" sz="3600" i="1" dirty="0" smtClean="0">
              <a:latin typeface="+mn-lt"/>
            </a:endParaRPr>
          </a:p>
          <a:p>
            <a:endParaRPr lang="en-US" sz="3600" i="1" dirty="0">
              <a:latin typeface="+mn-lt"/>
            </a:endParaRPr>
          </a:p>
          <a:p>
            <a:endParaRPr lang="en-US" sz="3600" i="1" dirty="0" smtClean="0">
              <a:latin typeface="+mn-lt"/>
            </a:endParaRPr>
          </a:p>
          <a:p>
            <a:endParaRPr lang="en-US" sz="3600" i="1" dirty="0">
              <a:latin typeface="+mn-lt"/>
            </a:endParaRPr>
          </a:p>
          <a:p>
            <a:endParaRPr lang="en-US" sz="3600" i="1" dirty="0" smtClean="0">
              <a:latin typeface="+mn-lt"/>
            </a:endParaRPr>
          </a:p>
          <a:p>
            <a:endParaRPr lang="en-US" sz="3600" i="1" dirty="0">
              <a:latin typeface="+mn-lt"/>
            </a:endParaRPr>
          </a:p>
          <a:p>
            <a:pPr marL="481013" indent="-481013"/>
            <a:r>
              <a:rPr lang="en-US" sz="3600" i="1" dirty="0" smtClean="0">
                <a:latin typeface="+mn-lt"/>
              </a:rPr>
              <a:t>Note</a:t>
            </a:r>
            <a:r>
              <a:rPr lang="en-US" sz="3600" dirty="0">
                <a:latin typeface="+mn-lt"/>
              </a:rPr>
              <a:t>. Ratings are based on a 1 to 7 scale where “</a:t>
            </a:r>
            <a:r>
              <a:rPr lang="en-US" sz="3600" i="1" dirty="0">
                <a:latin typeface="+mn-lt"/>
              </a:rPr>
              <a:t>1 =</a:t>
            </a:r>
            <a:r>
              <a:rPr lang="en-US" sz="3600" dirty="0">
                <a:latin typeface="+mn-lt"/>
              </a:rPr>
              <a:t> </a:t>
            </a:r>
            <a:r>
              <a:rPr lang="en-US" sz="3600" i="1" dirty="0">
                <a:latin typeface="+mn-lt"/>
              </a:rPr>
              <a:t>lowest rating</a:t>
            </a:r>
            <a:r>
              <a:rPr lang="en-US" sz="3600" dirty="0">
                <a:latin typeface="+mn-lt"/>
              </a:rPr>
              <a:t>” and “</a:t>
            </a:r>
            <a:r>
              <a:rPr lang="en-US" sz="3600" i="1" dirty="0">
                <a:latin typeface="+mn-lt"/>
              </a:rPr>
              <a:t>7 = highest rating</a:t>
            </a:r>
            <a:r>
              <a:rPr lang="en-US" sz="3600" dirty="0">
                <a:latin typeface="+mn-lt"/>
              </a:rPr>
              <a:t>.”</a:t>
            </a:r>
          </a:p>
          <a:p>
            <a:pPr marL="0" marR="0" lvl="0" indent="0" algn="just" defTabSz="3865563" rtl="0" eaLnBrk="0" fontAlgn="base" latinLnBrk="0" hangingPunct="0">
              <a:lnSpc>
                <a:spcPct val="100000"/>
              </a:lnSpc>
              <a:spcBef>
                <a:spcPct val="0"/>
              </a:spcBef>
              <a:spcAft>
                <a:spcPct val="0"/>
              </a:spcAft>
              <a:buClrTx/>
              <a:buSzTx/>
              <a:buFontTx/>
              <a:buNone/>
              <a:tabLst/>
              <a:defRPr/>
            </a:pPr>
            <a:endParaRPr lang="en-US" sz="3600" dirty="0" smtClean="0">
              <a:latin typeface="+mn-lt"/>
              <a:ea typeface="+mj-ea"/>
              <a:cs typeface="+mj-cs"/>
            </a:endParaRPr>
          </a:p>
          <a:p>
            <a:r>
              <a:rPr lang="en-US" sz="3600" i="1" dirty="0">
                <a:latin typeface="+mn-lt"/>
              </a:rPr>
              <a:t>Mean </a:t>
            </a:r>
            <a:r>
              <a:rPr lang="en-US" sz="3600" i="1" dirty="0" smtClean="0">
                <a:latin typeface="+mn-lt"/>
              </a:rPr>
              <a:t>Grades Earned in Course</a:t>
            </a:r>
            <a:r>
              <a:rPr lang="en-US" sz="3600" dirty="0">
                <a:latin typeface="+mn-lt"/>
              </a:rPr>
              <a:t> </a:t>
            </a:r>
            <a:endParaRPr lang="en-US" sz="3600" dirty="0" smtClean="0">
              <a:latin typeface="+mn-lt"/>
            </a:endParaRPr>
          </a:p>
          <a:p>
            <a:endParaRPr lang="en-US" sz="3600" dirty="0" smtClean="0">
              <a:latin typeface="+mn-lt"/>
            </a:endParaRPr>
          </a:p>
          <a:p>
            <a:endParaRPr lang="en-US" sz="3600" dirty="0">
              <a:latin typeface="+mn-lt"/>
            </a:endParaRPr>
          </a:p>
          <a:p>
            <a:r>
              <a:rPr lang="en-US" sz="3600" dirty="0">
                <a:latin typeface="+mn-lt"/>
              </a:rPr>
              <a:t/>
            </a:r>
            <a:br>
              <a:rPr lang="en-US" sz="3600" dirty="0">
                <a:latin typeface="+mn-lt"/>
              </a:rPr>
            </a:br>
            <a:endParaRPr lang="en-US" sz="3600" dirty="0">
              <a:latin typeface="+mn-lt"/>
            </a:endParaRPr>
          </a:p>
          <a:p>
            <a:endParaRPr lang="en-US" sz="3600" i="1" dirty="0">
              <a:latin typeface="+mn-lt"/>
            </a:endParaRPr>
          </a:p>
          <a:p>
            <a:endParaRPr lang="en-US" sz="3600" i="1" dirty="0">
              <a:latin typeface="+mn-lt"/>
            </a:endParaRPr>
          </a:p>
          <a:p>
            <a:endParaRPr lang="en-US" sz="3600" i="1" dirty="0">
              <a:latin typeface="+mn-lt"/>
            </a:endParaRPr>
          </a:p>
          <a:p>
            <a:pPr marL="481013" indent="-481013"/>
            <a:endParaRPr lang="en-US" sz="3600" i="1" dirty="0">
              <a:latin typeface="+mn-lt"/>
            </a:endParaRPr>
          </a:p>
          <a:p>
            <a:pPr marL="481013" indent="-481013"/>
            <a:r>
              <a:rPr lang="en-US" sz="3600" i="1" dirty="0" smtClean="0">
                <a:latin typeface="+mn-lt"/>
              </a:rPr>
              <a:t>Note</a:t>
            </a:r>
            <a:r>
              <a:rPr lang="en-US" sz="3600" dirty="0">
                <a:latin typeface="+mn-lt"/>
              </a:rPr>
              <a:t>. </a:t>
            </a:r>
            <a:r>
              <a:rPr lang="en-US" sz="3600" dirty="0" smtClean="0">
                <a:latin typeface="+mn-lt"/>
              </a:rPr>
              <a:t>Grades are based on a five-point scale where </a:t>
            </a:r>
            <a:br>
              <a:rPr lang="en-US" sz="3600" dirty="0" smtClean="0">
                <a:latin typeface="+mn-lt"/>
              </a:rPr>
            </a:br>
            <a:r>
              <a:rPr lang="en-US" sz="3600" dirty="0" smtClean="0">
                <a:latin typeface="+mn-lt"/>
              </a:rPr>
              <a:t>“0 = </a:t>
            </a:r>
            <a:r>
              <a:rPr lang="en-US" sz="3600" i="1" dirty="0" smtClean="0">
                <a:latin typeface="+mn-lt"/>
              </a:rPr>
              <a:t>F</a:t>
            </a:r>
            <a:r>
              <a:rPr lang="en-US" sz="3600" dirty="0" smtClean="0">
                <a:latin typeface="+mn-lt"/>
              </a:rPr>
              <a:t>, 1 = </a:t>
            </a:r>
            <a:r>
              <a:rPr lang="en-US" sz="3600" i="1" dirty="0" smtClean="0">
                <a:latin typeface="+mn-lt"/>
              </a:rPr>
              <a:t>D</a:t>
            </a:r>
            <a:r>
              <a:rPr lang="en-US" sz="3600" dirty="0" smtClean="0">
                <a:latin typeface="+mn-lt"/>
              </a:rPr>
              <a:t>, 2 = </a:t>
            </a:r>
            <a:r>
              <a:rPr lang="en-US" sz="3600" i="1" dirty="0" smtClean="0">
                <a:latin typeface="+mn-lt"/>
              </a:rPr>
              <a:t>C</a:t>
            </a:r>
            <a:r>
              <a:rPr lang="en-US" sz="3600" dirty="0" smtClean="0">
                <a:latin typeface="+mn-lt"/>
              </a:rPr>
              <a:t>, 3 = </a:t>
            </a:r>
            <a:r>
              <a:rPr lang="en-US" sz="3600" i="1" dirty="0" smtClean="0">
                <a:latin typeface="+mn-lt"/>
              </a:rPr>
              <a:t>B</a:t>
            </a:r>
            <a:r>
              <a:rPr lang="en-US" sz="3600" dirty="0" smtClean="0">
                <a:latin typeface="+mn-lt"/>
              </a:rPr>
              <a:t>, 4 = </a:t>
            </a:r>
            <a:r>
              <a:rPr lang="en-US" sz="3600" i="1" dirty="0" smtClean="0">
                <a:latin typeface="+mn-lt"/>
              </a:rPr>
              <a:t>A</a:t>
            </a:r>
            <a:r>
              <a:rPr lang="en-US" sz="3600" dirty="0" smtClean="0">
                <a:latin typeface="+mn-lt"/>
              </a:rPr>
              <a:t>.”</a:t>
            </a:r>
            <a:endParaRPr lang="en-US" sz="3600" dirty="0">
              <a:latin typeface="+mn-lt"/>
            </a:endParaRPr>
          </a:p>
          <a:p>
            <a:pPr marL="0" lvl="1" indent="0" algn="just" eaLnBrk="0" hangingPunct="0"/>
            <a:endParaRPr lang="en-US" sz="3600" dirty="0">
              <a:latin typeface="+mj-lt"/>
              <a:ea typeface="+mj-ea"/>
              <a:cs typeface="+mj-cs"/>
            </a:endParaRPr>
          </a:p>
          <a:p>
            <a:pPr marL="0" lvl="1" indent="0" algn="ctr" eaLnBrk="0" hangingPunct="0"/>
            <a:r>
              <a:rPr lang="en-US" sz="4000" cap="small" dirty="0" smtClean="0">
                <a:solidFill>
                  <a:schemeClr val="accent2"/>
                </a:solidFill>
                <a:latin typeface="+mj-lt"/>
                <a:ea typeface="+mj-ea"/>
                <a:cs typeface="+mj-cs"/>
              </a:rPr>
              <a:t>Discussion</a:t>
            </a:r>
          </a:p>
          <a:p>
            <a:pPr marL="0" lvl="1" indent="0" algn="just" eaLnBrk="0" hangingPunct="0"/>
            <a:endParaRPr lang="en-US" sz="3600" baseline="0" dirty="0">
              <a:latin typeface="+mn-lt"/>
              <a:ea typeface="+mj-ea"/>
              <a:cs typeface="+mj-cs"/>
            </a:endParaRPr>
          </a:p>
          <a:p>
            <a:pPr marL="481013" lvl="1" indent="-481013" algn="just" eaLnBrk="0" hangingPunct="0"/>
            <a:r>
              <a:rPr lang="en-US" sz="3600" dirty="0" smtClean="0">
                <a:latin typeface="+mn-lt"/>
                <a:ea typeface="+mj-ea"/>
                <a:cs typeface="+mj-cs"/>
              </a:rPr>
              <a:t>Those who were enrolled in a course that used service-learning projects evaluated the course and instructor higher than those who were enrolled in a course that did not use service-learning. Additionally, students earned higher final grades in the courses that used service-learning compared to course that did not use service-learning.</a:t>
            </a:r>
          </a:p>
          <a:p>
            <a:pPr marL="481013" lvl="1" indent="-481013" algn="just" eaLnBrk="0" hangingPunct="0"/>
            <a:endParaRPr lang="en-US" sz="3600" baseline="0" dirty="0">
              <a:latin typeface="+mj-lt"/>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3457480443"/>
              </p:ext>
            </p:extLst>
          </p:nvPr>
        </p:nvGraphicFramePr>
        <p:xfrm>
          <a:off x="25679400" y="7772400"/>
          <a:ext cx="11506200" cy="5038855"/>
        </p:xfrm>
        <a:graphic>
          <a:graphicData uri="http://schemas.openxmlformats.org/drawingml/2006/table">
            <a:tbl>
              <a:tblPr firstRow="1" bandRow="1">
                <a:tableStyleId>{5C22544A-7EE6-4342-B048-85BDC9FD1C3A}</a:tableStyleId>
              </a:tblPr>
              <a:tblGrid>
                <a:gridCol w="3189572"/>
                <a:gridCol w="2209399"/>
                <a:gridCol w="2286000"/>
                <a:gridCol w="3821229"/>
              </a:tblGrid>
              <a:tr h="2014933">
                <a:tc>
                  <a:txBody>
                    <a:bodyPr/>
                    <a:lstStyle/>
                    <a:p>
                      <a:endParaRPr lang="en-US" sz="3600" dirty="0"/>
                    </a:p>
                  </a:txBody>
                  <a:tcPr/>
                </a:tc>
                <a:tc>
                  <a:txBody>
                    <a:bodyPr/>
                    <a:lstStyle/>
                    <a:p>
                      <a:pPr marL="0" marR="0" indent="0" algn="l" defTabSz="3866540" rtl="0" eaLnBrk="1" fontAlgn="auto" latinLnBrk="0" hangingPunct="1">
                        <a:lnSpc>
                          <a:spcPct val="100000"/>
                        </a:lnSpc>
                        <a:spcBef>
                          <a:spcPts val="0"/>
                        </a:spcBef>
                        <a:spcAft>
                          <a:spcPts val="0"/>
                        </a:spcAft>
                        <a:buClrTx/>
                        <a:buSzTx/>
                        <a:buFontTx/>
                        <a:buNone/>
                        <a:tabLst/>
                        <a:defRPr/>
                      </a:pPr>
                      <a:r>
                        <a:rPr lang="en-US" sz="3600" dirty="0" smtClean="0"/>
                        <a:t>Course with Service-Learning</a:t>
                      </a:r>
                    </a:p>
                  </a:txBody>
                  <a:tcPr/>
                </a:tc>
                <a:tc>
                  <a:txBody>
                    <a:bodyPr/>
                    <a:lstStyle/>
                    <a:p>
                      <a:pPr marL="0" marR="0" indent="0" algn="l" defTabSz="3866540" rtl="0" eaLnBrk="1" fontAlgn="auto" latinLnBrk="0" hangingPunct="1">
                        <a:lnSpc>
                          <a:spcPct val="100000"/>
                        </a:lnSpc>
                        <a:spcBef>
                          <a:spcPts val="0"/>
                        </a:spcBef>
                        <a:spcAft>
                          <a:spcPts val="0"/>
                        </a:spcAft>
                        <a:buClrTx/>
                        <a:buSzTx/>
                        <a:buFontTx/>
                        <a:buNone/>
                        <a:tabLst/>
                        <a:defRPr/>
                      </a:pPr>
                      <a:r>
                        <a:rPr lang="en-US" sz="3600" dirty="0" smtClean="0"/>
                        <a:t>Course without Service-Learning</a:t>
                      </a:r>
                    </a:p>
                  </a:txBody>
                  <a:tcPr/>
                </a:tc>
                <a:tc>
                  <a:txBody>
                    <a:bodyPr/>
                    <a:lstStyle/>
                    <a:p>
                      <a:r>
                        <a:rPr lang="en-US" sz="3600" i="1" dirty="0" smtClean="0"/>
                        <a:t>t</a:t>
                      </a:r>
                      <a:r>
                        <a:rPr lang="en-US" sz="3600" dirty="0" smtClean="0"/>
                        <a:t>-Test</a:t>
                      </a:r>
                      <a:endParaRPr lang="en-US" sz="3600" dirty="0"/>
                    </a:p>
                  </a:txBody>
                  <a:tcPr/>
                </a:tc>
              </a:tr>
              <a:tr h="1457455">
                <a:tc>
                  <a:txBody>
                    <a:bodyPr/>
                    <a:lstStyle/>
                    <a:p>
                      <a:pPr marL="0" marR="0" indent="0" algn="l" defTabSz="3866540" rtl="0" eaLnBrk="1" fontAlgn="auto" latinLnBrk="0" hangingPunct="1">
                        <a:lnSpc>
                          <a:spcPct val="100000"/>
                        </a:lnSpc>
                        <a:spcBef>
                          <a:spcPts val="0"/>
                        </a:spcBef>
                        <a:spcAft>
                          <a:spcPts val="0"/>
                        </a:spcAft>
                        <a:buClrTx/>
                        <a:buSzTx/>
                        <a:buFontTx/>
                        <a:buNone/>
                        <a:tabLst/>
                        <a:defRPr/>
                      </a:pPr>
                      <a:r>
                        <a:rPr lang="en-US" sz="3600" dirty="0" smtClean="0">
                          <a:latin typeface="+mn-lt"/>
                        </a:rPr>
                        <a:t>Overall Quality of Course</a:t>
                      </a:r>
                      <a:endParaRPr lang="en-US" sz="3600" dirty="0" smtClean="0"/>
                    </a:p>
                  </a:txBody>
                  <a:tcPr/>
                </a:tc>
                <a:tc>
                  <a:txBody>
                    <a:bodyPr/>
                    <a:lstStyle/>
                    <a:p>
                      <a:r>
                        <a:rPr lang="en-US" sz="3600" i="1" kern="1200" dirty="0" smtClean="0">
                          <a:solidFill>
                            <a:schemeClr val="dk1"/>
                          </a:solidFill>
                          <a:effectLst/>
                          <a:latin typeface="+mn-lt"/>
                          <a:ea typeface="+mn-ea"/>
                          <a:cs typeface="+mn-cs"/>
                        </a:rPr>
                        <a:t>M</a:t>
                      </a:r>
                      <a:r>
                        <a:rPr lang="en-US" sz="3600" kern="1200" dirty="0" smtClean="0">
                          <a:solidFill>
                            <a:schemeClr val="dk1"/>
                          </a:solidFill>
                          <a:effectLst/>
                          <a:latin typeface="+mn-lt"/>
                          <a:ea typeface="+mn-ea"/>
                          <a:cs typeface="+mn-cs"/>
                        </a:rPr>
                        <a:t> = 5.91, </a:t>
                      </a:r>
                      <a:r>
                        <a:rPr lang="en-US" sz="3600" i="1" kern="1200" dirty="0" smtClean="0">
                          <a:solidFill>
                            <a:schemeClr val="dk1"/>
                          </a:solidFill>
                          <a:effectLst/>
                          <a:latin typeface="+mn-lt"/>
                          <a:ea typeface="+mn-ea"/>
                          <a:cs typeface="+mn-cs"/>
                        </a:rPr>
                        <a:t>SD</a:t>
                      </a:r>
                      <a:r>
                        <a:rPr lang="en-US" sz="3600" kern="1200" dirty="0" smtClean="0">
                          <a:solidFill>
                            <a:schemeClr val="dk1"/>
                          </a:solidFill>
                          <a:effectLst/>
                          <a:latin typeface="+mn-lt"/>
                          <a:ea typeface="+mn-ea"/>
                          <a:cs typeface="+mn-cs"/>
                        </a:rPr>
                        <a:t> = .31</a:t>
                      </a:r>
                      <a:endParaRPr lang="en-US" sz="3600" dirty="0"/>
                    </a:p>
                  </a:txBody>
                  <a:tcPr/>
                </a:tc>
                <a:tc>
                  <a:txBody>
                    <a:bodyPr/>
                    <a:lstStyle/>
                    <a:p>
                      <a:r>
                        <a:rPr lang="en-US" sz="3600" i="1" kern="1200" dirty="0" smtClean="0">
                          <a:solidFill>
                            <a:schemeClr val="dk1"/>
                          </a:solidFill>
                          <a:effectLst/>
                          <a:latin typeface="+mn-lt"/>
                          <a:ea typeface="+mn-ea"/>
                          <a:cs typeface="+mn-cs"/>
                        </a:rPr>
                        <a:t>M</a:t>
                      </a:r>
                      <a:r>
                        <a:rPr lang="en-US" sz="3600" kern="1200" dirty="0" smtClean="0">
                          <a:solidFill>
                            <a:schemeClr val="dk1"/>
                          </a:solidFill>
                          <a:effectLst/>
                          <a:latin typeface="+mn-lt"/>
                          <a:ea typeface="+mn-ea"/>
                          <a:cs typeface="+mn-cs"/>
                        </a:rPr>
                        <a:t> = 5.39, </a:t>
                      </a:r>
                      <a:r>
                        <a:rPr lang="en-US" sz="3600" i="1" kern="1200" dirty="0" smtClean="0">
                          <a:solidFill>
                            <a:schemeClr val="dk1"/>
                          </a:solidFill>
                          <a:effectLst/>
                          <a:latin typeface="+mn-lt"/>
                          <a:ea typeface="+mn-ea"/>
                          <a:cs typeface="+mn-cs"/>
                        </a:rPr>
                        <a:t>SD</a:t>
                      </a:r>
                      <a:r>
                        <a:rPr lang="en-US" sz="3600" kern="1200" dirty="0" smtClean="0">
                          <a:solidFill>
                            <a:schemeClr val="dk1"/>
                          </a:solidFill>
                          <a:effectLst/>
                          <a:latin typeface="+mn-lt"/>
                          <a:ea typeface="+mn-ea"/>
                          <a:cs typeface="+mn-cs"/>
                        </a:rPr>
                        <a:t> = .34</a:t>
                      </a:r>
                      <a:endParaRPr lang="en-US" sz="3600" dirty="0"/>
                    </a:p>
                  </a:txBody>
                  <a:tcPr/>
                </a:tc>
                <a:tc>
                  <a:txBody>
                    <a:bodyPr/>
                    <a:lstStyle/>
                    <a:p>
                      <a:r>
                        <a:rPr lang="en-US" sz="3600" i="1" kern="1200" dirty="0" smtClean="0">
                          <a:solidFill>
                            <a:schemeClr val="dk1"/>
                          </a:solidFill>
                          <a:effectLst/>
                          <a:latin typeface="+mn-lt"/>
                          <a:ea typeface="+mn-ea"/>
                          <a:cs typeface="+mn-cs"/>
                        </a:rPr>
                        <a:t>t</a:t>
                      </a:r>
                      <a:r>
                        <a:rPr lang="en-US" sz="3600" kern="1200" dirty="0" smtClean="0">
                          <a:solidFill>
                            <a:schemeClr val="dk1"/>
                          </a:solidFill>
                          <a:effectLst/>
                          <a:latin typeface="+mn-lt"/>
                          <a:ea typeface="+mn-ea"/>
                          <a:cs typeface="+mn-cs"/>
                        </a:rPr>
                        <a:t>(8) = 2.40, </a:t>
                      </a:r>
                      <a:r>
                        <a:rPr lang="en-US" sz="3600" i="1" kern="1200" dirty="0" smtClean="0">
                          <a:solidFill>
                            <a:schemeClr val="dk1"/>
                          </a:solidFill>
                          <a:effectLst/>
                          <a:latin typeface="+mn-lt"/>
                          <a:ea typeface="+mn-ea"/>
                          <a:cs typeface="+mn-cs"/>
                        </a:rPr>
                        <a:t>p</a:t>
                      </a:r>
                      <a:r>
                        <a:rPr lang="en-US" sz="3600" kern="1200" dirty="0" smtClean="0">
                          <a:solidFill>
                            <a:schemeClr val="dk1"/>
                          </a:solidFill>
                          <a:effectLst/>
                          <a:latin typeface="+mn-lt"/>
                          <a:ea typeface="+mn-ea"/>
                          <a:cs typeface="+mn-cs"/>
                        </a:rPr>
                        <a:t> &lt; .05, partial η</a:t>
                      </a:r>
                      <a:r>
                        <a:rPr lang="en-US" sz="3600" kern="1200" baseline="30000" dirty="0" smtClean="0">
                          <a:solidFill>
                            <a:schemeClr val="dk1"/>
                          </a:solidFill>
                          <a:effectLst/>
                          <a:latin typeface="+mn-lt"/>
                          <a:ea typeface="+mn-ea"/>
                          <a:cs typeface="+mn-cs"/>
                        </a:rPr>
                        <a:t>2</a:t>
                      </a:r>
                      <a:r>
                        <a:rPr lang="en-US" sz="3600" kern="1200" dirty="0" smtClean="0">
                          <a:solidFill>
                            <a:schemeClr val="dk1"/>
                          </a:solidFill>
                          <a:effectLst/>
                          <a:latin typeface="+mn-lt"/>
                          <a:ea typeface="+mn-ea"/>
                          <a:cs typeface="+mn-cs"/>
                        </a:rPr>
                        <a:t> = .42</a:t>
                      </a:r>
                      <a:endParaRPr lang="en-US" sz="3600" dirty="0"/>
                    </a:p>
                  </a:txBody>
                  <a:tcPr/>
                </a:tc>
              </a:tr>
              <a:tr h="1295400">
                <a:tc>
                  <a:txBody>
                    <a:bodyPr/>
                    <a:lstStyle/>
                    <a:p>
                      <a:pPr marL="0" marR="0" indent="0" algn="l" defTabSz="3866540" rtl="0" eaLnBrk="1" fontAlgn="auto" latinLnBrk="0" hangingPunct="1">
                        <a:lnSpc>
                          <a:spcPct val="100000"/>
                        </a:lnSpc>
                        <a:spcBef>
                          <a:spcPts val="0"/>
                        </a:spcBef>
                        <a:spcAft>
                          <a:spcPts val="0"/>
                        </a:spcAft>
                        <a:buClrTx/>
                        <a:buSzTx/>
                        <a:buFontTx/>
                        <a:buNone/>
                        <a:tabLst/>
                        <a:defRPr/>
                      </a:pPr>
                      <a:r>
                        <a:rPr lang="en-US" sz="3600" dirty="0" smtClean="0">
                          <a:latin typeface="+mn-lt"/>
                        </a:rPr>
                        <a:t>Overall Quality of Instructor</a:t>
                      </a:r>
                      <a:endParaRPr lang="en-US" sz="3600" dirty="0" smtClean="0"/>
                    </a:p>
                  </a:txBody>
                  <a:tcPr/>
                </a:tc>
                <a:tc>
                  <a:txBody>
                    <a:bodyPr/>
                    <a:lstStyle/>
                    <a:p>
                      <a:r>
                        <a:rPr lang="en-US" sz="3600" i="1" kern="1200" dirty="0" smtClean="0">
                          <a:solidFill>
                            <a:schemeClr val="dk1"/>
                          </a:solidFill>
                          <a:effectLst/>
                          <a:latin typeface="+mn-lt"/>
                          <a:ea typeface="+mn-ea"/>
                          <a:cs typeface="+mn-cs"/>
                        </a:rPr>
                        <a:t>M</a:t>
                      </a:r>
                      <a:r>
                        <a:rPr lang="en-US" sz="3600" kern="1200" dirty="0" smtClean="0">
                          <a:solidFill>
                            <a:schemeClr val="dk1"/>
                          </a:solidFill>
                          <a:effectLst/>
                          <a:latin typeface="+mn-lt"/>
                          <a:ea typeface="+mn-ea"/>
                          <a:cs typeface="+mn-cs"/>
                        </a:rPr>
                        <a:t> = 6.11, </a:t>
                      </a:r>
                      <a:r>
                        <a:rPr lang="en-US" sz="3600" i="1" kern="1200" dirty="0" smtClean="0">
                          <a:solidFill>
                            <a:schemeClr val="dk1"/>
                          </a:solidFill>
                          <a:effectLst/>
                          <a:latin typeface="+mn-lt"/>
                          <a:ea typeface="+mn-ea"/>
                          <a:cs typeface="+mn-cs"/>
                        </a:rPr>
                        <a:t>SD</a:t>
                      </a:r>
                      <a:r>
                        <a:rPr lang="en-US" sz="3600" kern="1200" dirty="0" smtClean="0">
                          <a:solidFill>
                            <a:schemeClr val="dk1"/>
                          </a:solidFill>
                          <a:effectLst/>
                          <a:latin typeface="+mn-lt"/>
                          <a:ea typeface="+mn-ea"/>
                          <a:cs typeface="+mn-cs"/>
                        </a:rPr>
                        <a:t> = .32</a:t>
                      </a:r>
                      <a:endParaRPr lang="en-US" sz="3600" dirty="0"/>
                    </a:p>
                  </a:txBody>
                  <a:tcPr/>
                </a:tc>
                <a:tc>
                  <a:txBody>
                    <a:bodyPr/>
                    <a:lstStyle/>
                    <a:p>
                      <a:r>
                        <a:rPr lang="en-US" sz="3600" i="1" kern="1200" dirty="0" smtClean="0">
                          <a:solidFill>
                            <a:schemeClr val="dk1"/>
                          </a:solidFill>
                          <a:effectLst/>
                          <a:latin typeface="+mn-lt"/>
                          <a:ea typeface="+mn-ea"/>
                          <a:cs typeface="+mn-cs"/>
                        </a:rPr>
                        <a:t>M</a:t>
                      </a:r>
                      <a:r>
                        <a:rPr lang="en-US" sz="3600" kern="1200" dirty="0" smtClean="0">
                          <a:solidFill>
                            <a:schemeClr val="dk1"/>
                          </a:solidFill>
                          <a:effectLst/>
                          <a:latin typeface="+mn-lt"/>
                          <a:ea typeface="+mn-ea"/>
                          <a:cs typeface="+mn-cs"/>
                        </a:rPr>
                        <a:t> = 5.57, </a:t>
                      </a:r>
                      <a:r>
                        <a:rPr lang="en-US" sz="3600" i="1" kern="1200" dirty="0" smtClean="0">
                          <a:solidFill>
                            <a:schemeClr val="dk1"/>
                          </a:solidFill>
                          <a:effectLst/>
                          <a:latin typeface="+mn-lt"/>
                          <a:ea typeface="+mn-ea"/>
                          <a:cs typeface="+mn-cs"/>
                        </a:rPr>
                        <a:t>SD</a:t>
                      </a:r>
                      <a:r>
                        <a:rPr lang="en-US" sz="3600" kern="1200" dirty="0" smtClean="0">
                          <a:solidFill>
                            <a:schemeClr val="dk1"/>
                          </a:solidFill>
                          <a:effectLst/>
                          <a:latin typeface="+mn-lt"/>
                          <a:ea typeface="+mn-ea"/>
                          <a:cs typeface="+mn-cs"/>
                        </a:rPr>
                        <a:t> = .47</a:t>
                      </a:r>
                      <a:endParaRPr lang="en-US" sz="3600" dirty="0"/>
                    </a:p>
                  </a:txBody>
                  <a:tcPr/>
                </a:tc>
                <a:tc>
                  <a:txBody>
                    <a:bodyPr/>
                    <a:lstStyle/>
                    <a:p>
                      <a:r>
                        <a:rPr lang="en-US" sz="3600" i="1" kern="1200" dirty="0" smtClean="0">
                          <a:solidFill>
                            <a:schemeClr val="dk1"/>
                          </a:solidFill>
                          <a:effectLst/>
                          <a:latin typeface="+mn-lt"/>
                          <a:ea typeface="+mn-ea"/>
                          <a:cs typeface="+mn-cs"/>
                        </a:rPr>
                        <a:t>t</a:t>
                      </a:r>
                      <a:r>
                        <a:rPr lang="en-US" sz="3600" kern="1200" dirty="0" smtClean="0">
                          <a:solidFill>
                            <a:schemeClr val="dk1"/>
                          </a:solidFill>
                          <a:effectLst/>
                          <a:latin typeface="+mn-lt"/>
                          <a:ea typeface="+mn-ea"/>
                          <a:cs typeface="+mn-cs"/>
                        </a:rPr>
                        <a:t>(8) = 2.18, </a:t>
                      </a:r>
                      <a:r>
                        <a:rPr lang="en-US" sz="3600" i="1" kern="1200" dirty="0" smtClean="0">
                          <a:solidFill>
                            <a:schemeClr val="dk1"/>
                          </a:solidFill>
                          <a:effectLst/>
                          <a:latin typeface="+mn-lt"/>
                          <a:ea typeface="+mn-ea"/>
                          <a:cs typeface="+mn-cs"/>
                        </a:rPr>
                        <a:t>p</a:t>
                      </a:r>
                      <a:r>
                        <a:rPr lang="en-US" sz="3600" kern="1200" dirty="0" smtClean="0">
                          <a:solidFill>
                            <a:schemeClr val="dk1"/>
                          </a:solidFill>
                          <a:effectLst/>
                          <a:latin typeface="+mn-lt"/>
                          <a:ea typeface="+mn-ea"/>
                          <a:cs typeface="+mn-cs"/>
                        </a:rPr>
                        <a:t> = .06, partial η</a:t>
                      </a:r>
                      <a:r>
                        <a:rPr lang="en-US" sz="3600" kern="1200" baseline="30000" dirty="0" smtClean="0">
                          <a:solidFill>
                            <a:schemeClr val="dk1"/>
                          </a:solidFill>
                          <a:effectLst/>
                          <a:latin typeface="+mn-lt"/>
                          <a:ea typeface="+mn-ea"/>
                          <a:cs typeface="+mn-cs"/>
                        </a:rPr>
                        <a:t>2</a:t>
                      </a:r>
                      <a:r>
                        <a:rPr lang="en-US" sz="3600" kern="1200" dirty="0" smtClean="0">
                          <a:solidFill>
                            <a:schemeClr val="dk1"/>
                          </a:solidFill>
                          <a:effectLst/>
                          <a:latin typeface="+mn-lt"/>
                          <a:ea typeface="+mn-ea"/>
                          <a:cs typeface="+mn-cs"/>
                        </a:rPr>
                        <a:t> = .37</a:t>
                      </a:r>
                      <a:endParaRPr lang="en-US" sz="3600" dirty="0"/>
                    </a:p>
                  </a:txBody>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216555221"/>
              </p:ext>
            </p:extLst>
          </p:nvPr>
        </p:nvGraphicFramePr>
        <p:xfrm>
          <a:off x="25679400" y="15316200"/>
          <a:ext cx="11506200" cy="4114800"/>
        </p:xfrm>
        <a:graphic>
          <a:graphicData uri="http://schemas.openxmlformats.org/drawingml/2006/table">
            <a:tbl>
              <a:tblPr firstRow="1" bandRow="1">
                <a:tableStyleId>{5C22544A-7EE6-4342-B048-85BDC9FD1C3A}</a:tableStyleId>
              </a:tblPr>
              <a:tblGrid>
                <a:gridCol w="2438400"/>
                <a:gridCol w="2362200"/>
                <a:gridCol w="2209800"/>
                <a:gridCol w="4495800"/>
              </a:tblGrid>
              <a:tr h="2512768">
                <a:tc>
                  <a:txBody>
                    <a:bodyPr/>
                    <a:lstStyle/>
                    <a:p>
                      <a:endParaRPr lang="en-US" sz="3600" dirty="0"/>
                    </a:p>
                  </a:txBody>
                  <a:tcPr/>
                </a:tc>
                <a:tc>
                  <a:txBody>
                    <a:bodyPr/>
                    <a:lstStyle/>
                    <a:p>
                      <a:pPr marL="0" marR="0" indent="0" algn="l" defTabSz="3866540" rtl="0" eaLnBrk="1" fontAlgn="auto" latinLnBrk="0" hangingPunct="1">
                        <a:lnSpc>
                          <a:spcPct val="100000"/>
                        </a:lnSpc>
                        <a:spcBef>
                          <a:spcPts val="0"/>
                        </a:spcBef>
                        <a:spcAft>
                          <a:spcPts val="0"/>
                        </a:spcAft>
                        <a:buClrTx/>
                        <a:buSzTx/>
                        <a:buFontTx/>
                        <a:buNone/>
                        <a:tabLst/>
                        <a:defRPr/>
                      </a:pPr>
                      <a:r>
                        <a:rPr lang="en-US" sz="3600" dirty="0" smtClean="0"/>
                        <a:t>Course with Service-Learning</a:t>
                      </a:r>
                    </a:p>
                  </a:txBody>
                  <a:tcPr/>
                </a:tc>
                <a:tc>
                  <a:txBody>
                    <a:bodyPr/>
                    <a:lstStyle/>
                    <a:p>
                      <a:pPr marL="0" marR="0" indent="0" algn="l" defTabSz="3866540" rtl="0" eaLnBrk="1" fontAlgn="auto" latinLnBrk="0" hangingPunct="1">
                        <a:lnSpc>
                          <a:spcPct val="100000"/>
                        </a:lnSpc>
                        <a:spcBef>
                          <a:spcPts val="0"/>
                        </a:spcBef>
                        <a:spcAft>
                          <a:spcPts val="0"/>
                        </a:spcAft>
                        <a:buClrTx/>
                        <a:buSzTx/>
                        <a:buFontTx/>
                        <a:buNone/>
                        <a:tabLst/>
                        <a:defRPr/>
                      </a:pPr>
                      <a:r>
                        <a:rPr lang="en-US" sz="3600" dirty="0" smtClean="0"/>
                        <a:t>Course without Service-Learning</a:t>
                      </a:r>
                    </a:p>
                  </a:txBody>
                  <a:tcPr/>
                </a:tc>
                <a:tc>
                  <a:txBody>
                    <a:bodyPr/>
                    <a:lstStyle/>
                    <a:p>
                      <a:r>
                        <a:rPr lang="en-US" sz="3600" i="1" dirty="0" smtClean="0"/>
                        <a:t>t</a:t>
                      </a:r>
                      <a:r>
                        <a:rPr lang="en-US" sz="3600" dirty="0" smtClean="0"/>
                        <a:t>-Test</a:t>
                      </a:r>
                      <a:endParaRPr lang="en-US" sz="3600" dirty="0"/>
                    </a:p>
                  </a:txBody>
                  <a:tcPr/>
                </a:tc>
              </a:tr>
              <a:tr h="1602032">
                <a:tc>
                  <a:txBody>
                    <a:bodyPr/>
                    <a:lstStyle/>
                    <a:p>
                      <a:pPr marL="0" marR="0" indent="0" algn="l" defTabSz="3866540" rtl="0" eaLnBrk="1" fontAlgn="auto" latinLnBrk="0" hangingPunct="1">
                        <a:lnSpc>
                          <a:spcPct val="100000"/>
                        </a:lnSpc>
                        <a:spcBef>
                          <a:spcPts val="0"/>
                        </a:spcBef>
                        <a:spcAft>
                          <a:spcPts val="0"/>
                        </a:spcAft>
                        <a:buClrTx/>
                        <a:buSzTx/>
                        <a:buFontTx/>
                        <a:buNone/>
                        <a:tabLst/>
                        <a:defRPr/>
                      </a:pPr>
                      <a:r>
                        <a:rPr lang="en-US" sz="3600" dirty="0" smtClean="0">
                          <a:latin typeface="+mn-lt"/>
                        </a:rPr>
                        <a:t>Final Grade</a:t>
                      </a:r>
                      <a:endParaRPr lang="en-US" sz="3600" dirty="0" smtClean="0"/>
                    </a:p>
                  </a:txBody>
                  <a:tcPr/>
                </a:tc>
                <a:tc>
                  <a:txBody>
                    <a:bodyPr/>
                    <a:lstStyle/>
                    <a:p>
                      <a:pPr marL="0" marR="0" indent="0" algn="l" defTabSz="3866540" rtl="0" eaLnBrk="1" fontAlgn="auto" latinLnBrk="0" hangingPunct="1">
                        <a:lnSpc>
                          <a:spcPct val="100000"/>
                        </a:lnSpc>
                        <a:spcBef>
                          <a:spcPts val="0"/>
                        </a:spcBef>
                        <a:spcAft>
                          <a:spcPts val="0"/>
                        </a:spcAft>
                        <a:buClrTx/>
                        <a:buSzTx/>
                        <a:buFontTx/>
                        <a:buNone/>
                        <a:tabLst/>
                        <a:defRPr/>
                      </a:pPr>
                      <a:r>
                        <a:rPr lang="en-US" sz="3600" i="1" kern="1200" dirty="0" smtClean="0">
                          <a:solidFill>
                            <a:schemeClr val="dk1"/>
                          </a:solidFill>
                          <a:latin typeface="+mn-lt"/>
                          <a:ea typeface="+mn-ea"/>
                          <a:cs typeface="+mn-cs"/>
                        </a:rPr>
                        <a:t>M</a:t>
                      </a:r>
                      <a:r>
                        <a:rPr lang="en-US" sz="3600" kern="1200" dirty="0" smtClean="0">
                          <a:solidFill>
                            <a:schemeClr val="dk1"/>
                          </a:solidFill>
                          <a:latin typeface="+mn-lt"/>
                          <a:ea typeface="+mn-ea"/>
                          <a:cs typeface="+mn-cs"/>
                        </a:rPr>
                        <a:t> = 3.86, </a:t>
                      </a:r>
                      <a:r>
                        <a:rPr lang="en-US" sz="3600" i="1" kern="1200" dirty="0" smtClean="0">
                          <a:solidFill>
                            <a:schemeClr val="dk1"/>
                          </a:solidFill>
                          <a:latin typeface="+mn-lt"/>
                          <a:ea typeface="+mn-ea"/>
                          <a:cs typeface="+mn-cs"/>
                        </a:rPr>
                        <a:t>SD</a:t>
                      </a:r>
                      <a:r>
                        <a:rPr lang="en-US" sz="3600" kern="1200" dirty="0" smtClean="0">
                          <a:solidFill>
                            <a:schemeClr val="dk1"/>
                          </a:solidFill>
                          <a:latin typeface="+mn-lt"/>
                          <a:ea typeface="+mn-ea"/>
                          <a:cs typeface="+mn-cs"/>
                        </a:rPr>
                        <a:t> = .18</a:t>
                      </a:r>
                      <a:endParaRPr lang="en-US" sz="3600" kern="1200" dirty="0">
                        <a:solidFill>
                          <a:schemeClr val="dk1"/>
                        </a:solidFill>
                        <a:latin typeface="+mn-lt"/>
                        <a:ea typeface="+mn-ea"/>
                        <a:cs typeface="+mn-cs"/>
                      </a:endParaRPr>
                    </a:p>
                  </a:txBody>
                  <a:tcPr/>
                </a:tc>
                <a:tc>
                  <a:txBody>
                    <a:bodyPr/>
                    <a:lstStyle/>
                    <a:p>
                      <a:pPr marL="0" marR="0" indent="0" algn="l" defTabSz="3866540" rtl="0" eaLnBrk="1" fontAlgn="auto" latinLnBrk="0" hangingPunct="1">
                        <a:lnSpc>
                          <a:spcPct val="100000"/>
                        </a:lnSpc>
                        <a:spcBef>
                          <a:spcPts val="0"/>
                        </a:spcBef>
                        <a:spcAft>
                          <a:spcPts val="0"/>
                        </a:spcAft>
                        <a:buClrTx/>
                        <a:buSzTx/>
                        <a:buFontTx/>
                        <a:buNone/>
                        <a:tabLst/>
                        <a:defRPr/>
                      </a:pPr>
                      <a:r>
                        <a:rPr lang="en-US" sz="3600" i="1" kern="1200" dirty="0" smtClean="0">
                          <a:solidFill>
                            <a:schemeClr val="dk1"/>
                          </a:solidFill>
                          <a:latin typeface="+mn-lt"/>
                          <a:ea typeface="+mn-ea"/>
                          <a:cs typeface="+mn-cs"/>
                        </a:rPr>
                        <a:t>M</a:t>
                      </a:r>
                      <a:r>
                        <a:rPr lang="en-US" sz="3600" kern="1200" dirty="0" smtClean="0">
                          <a:solidFill>
                            <a:schemeClr val="dk1"/>
                          </a:solidFill>
                          <a:latin typeface="+mn-lt"/>
                          <a:ea typeface="+mn-ea"/>
                          <a:cs typeface="+mn-cs"/>
                        </a:rPr>
                        <a:t> = 3.05, </a:t>
                      </a:r>
                      <a:r>
                        <a:rPr lang="en-US" sz="3600" i="1" kern="1200" dirty="0" smtClean="0">
                          <a:solidFill>
                            <a:schemeClr val="dk1"/>
                          </a:solidFill>
                          <a:latin typeface="+mn-lt"/>
                          <a:ea typeface="+mn-ea"/>
                          <a:cs typeface="+mn-cs"/>
                        </a:rPr>
                        <a:t>SD</a:t>
                      </a:r>
                      <a:r>
                        <a:rPr lang="en-US" sz="3600" kern="1200" dirty="0" smtClean="0">
                          <a:solidFill>
                            <a:schemeClr val="dk1"/>
                          </a:solidFill>
                          <a:latin typeface="+mn-lt"/>
                          <a:ea typeface="+mn-ea"/>
                          <a:cs typeface="+mn-cs"/>
                        </a:rPr>
                        <a:t> = .08</a:t>
                      </a:r>
                      <a:endParaRPr lang="en-US" sz="3600" kern="1200" dirty="0">
                        <a:solidFill>
                          <a:schemeClr val="dk1"/>
                        </a:solidFill>
                        <a:latin typeface="+mn-lt"/>
                        <a:ea typeface="+mn-ea"/>
                        <a:cs typeface="+mn-cs"/>
                      </a:endParaRPr>
                    </a:p>
                  </a:txBody>
                  <a:tcPr/>
                </a:tc>
                <a:tc>
                  <a:txBody>
                    <a:bodyPr/>
                    <a:lstStyle/>
                    <a:p>
                      <a:pPr marL="0" marR="0" indent="0" algn="l" defTabSz="3866540" rtl="0" eaLnBrk="1" fontAlgn="auto" latinLnBrk="0" hangingPunct="1">
                        <a:lnSpc>
                          <a:spcPct val="100000"/>
                        </a:lnSpc>
                        <a:spcBef>
                          <a:spcPts val="0"/>
                        </a:spcBef>
                        <a:spcAft>
                          <a:spcPts val="0"/>
                        </a:spcAft>
                        <a:buClrTx/>
                        <a:buSzTx/>
                        <a:buFontTx/>
                        <a:buNone/>
                        <a:tabLst/>
                        <a:defRPr/>
                      </a:pPr>
                      <a:r>
                        <a:rPr lang="en-US" sz="3600" i="1" kern="1200" dirty="0" smtClean="0">
                          <a:solidFill>
                            <a:schemeClr val="dk1"/>
                          </a:solidFill>
                          <a:latin typeface="+mn-lt"/>
                          <a:ea typeface="+mn-ea"/>
                          <a:cs typeface="+mn-cs"/>
                        </a:rPr>
                        <a:t>t</a:t>
                      </a:r>
                      <a:r>
                        <a:rPr lang="en-US" sz="3600" kern="1200" dirty="0" smtClean="0">
                          <a:solidFill>
                            <a:schemeClr val="dk1"/>
                          </a:solidFill>
                          <a:latin typeface="+mn-lt"/>
                          <a:ea typeface="+mn-ea"/>
                          <a:cs typeface="+mn-cs"/>
                        </a:rPr>
                        <a:t>(8) = 7.12, p &lt; .001, partial η</a:t>
                      </a:r>
                      <a:r>
                        <a:rPr lang="en-US" sz="3600" kern="1200" baseline="30000" dirty="0" smtClean="0">
                          <a:solidFill>
                            <a:schemeClr val="dk1"/>
                          </a:solidFill>
                          <a:latin typeface="+mn-lt"/>
                          <a:ea typeface="+mn-ea"/>
                          <a:cs typeface="+mn-cs"/>
                        </a:rPr>
                        <a:t>2</a:t>
                      </a:r>
                      <a:r>
                        <a:rPr lang="en-US" sz="3600" kern="1200" dirty="0" smtClean="0">
                          <a:solidFill>
                            <a:schemeClr val="dk1"/>
                          </a:solidFill>
                          <a:latin typeface="+mn-lt"/>
                          <a:ea typeface="+mn-ea"/>
                          <a:cs typeface="+mn-cs"/>
                        </a:rPr>
                        <a:t> = .86</a:t>
                      </a:r>
                      <a:endParaRPr lang="en-US" sz="3600" kern="1200" dirty="0">
                        <a:solidFill>
                          <a:schemeClr val="dk1"/>
                        </a:solidFill>
                        <a:latin typeface="+mn-lt"/>
                        <a:ea typeface="+mn-ea"/>
                        <a:cs typeface="+mn-cs"/>
                      </a:endParaRPr>
                    </a:p>
                  </a:txBody>
                  <a:tcPr/>
                </a:tc>
              </a:tr>
            </a:tbl>
          </a:graphicData>
        </a:graphic>
      </p:graphicFrame>
      <p:sp>
        <p:nvSpPr>
          <p:cNvPr id="3" name="TextBox 2"/>
          <p:cNvSpPr txBox="1"/>
          <p:nvPr/>
        </p:nvSpPr>
        <p:spPr>
          <a:xfrm>
            <a:off x="1066800" y="27421582"/>
            <a:ext cx="36080700" cy="1077218"/>
          </a:xfrm>
          <a:prstGeom prst="rect">
            <a:avLst/>
          </a:prstGeom>
          <a:noFill/>
        </p:spPr>
        <p:txBody>
          <a:bodyPr wrap="square" rtlCol="0">
            <a:spAutoFit/>
          </a:bodyPr>
          <a:lstStyle/>
          <a:p>
            <a:r>
              <a:rPr lang="en-US" sz="3200" dirty="0" smtClean="0">
                <a:latin typeface="+mn-lt"/>
              </a:rPr>
              <a:t>For more information on the content of this poster, see  Harnish, R. J., &amp; Bridges, K. R.  (in press). Promoting student engagement</a:t>
            </a:r>
            <a:r>
              <a:rPr lang="en-US" sz="3200" dirty="0">
                <a:latin typeface="+mn-lt"/>
              </a:rPr>
              <a:t>: Using </a:t>
            </a:r>
            <a:r>
              <a:rPr lang="en-US" sz="3200" dirty="0" smtClean="0">
                <a:latin typeface="+mn-lt"/>
              </a:rPr>
              <a:t>community service-learning projects </a:t>
            </a:r>
            <a:r>
              <a:rPr lang="en-US" sz="3200" dirty="0">
                <a:latin typeface="+mn-lt"/>
              </a:rPr>
              <a:t>in </a:t>
            </a:r>
            <a:r>
              <a:rPr lang="en-US" sz="3200" dirty="0" smtClean="0">
                <a:latin typeface="+mn-lt"/>
              </a:rPr>
              <a:t>undergraduate psychology. </a:t>
            </a:r>
            <a:r>
              <a:rPr lang="en-US" sz="3200" i="1" dirty="0">
                <a:latin typeface="+mn-lt"/>
              </a:rPr>
              <a:t>PRISM: A Journal of Regional </a:t>
            </a:r>
            <a:r>
              <a:rPr lang="en-US" sz="3200" i="1" dirty="0" smtClean="0">
                <a:latin typeface="+mn-lt"/>
              </a:rPr>
              <a:t>Engagement</a:t>
            </a:r>
            <a:r>
              <a:rPr lang="en-US" sz="3200" dirty="0" smtClean="0">
                <a:latin typeface="+mn-lt"/>
              </a:rPr>
              <a:t>.</a:t>
            </a:r>
            <a:endParaRPr lang="en-US" sz="3200" dirty="0">
              <a:latin typeface="+mn-lt"/>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329" t="12110" r="23134" b="4946"/>
          <a:stretch/>
        </p:blipFill>
        <p:spPr bwMode="auto">
          <a:xfrm>
            <a:off x="1992873" y="15270480"/>
            <a:ext cx="4596045" cy="393192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791" t="11791" r="22418" b="5263"/>
          <a:stretch/>
        </p:blipFill>
        <p:spPr bwMode="auto">
          <a:xfrm>
            <a:off x="7848600" y="15270480"/>
            <a:ext cx="4701701" cy="393192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137" t="12851" r="19173" b="5862"/>
          <a:stretch/>
        </p:blipFill>
        <p:spPr bwMode="auto">
          <a:xfrm>
            <a:off x="4495800" y="20010120"/>
            <a:ext cx="5390823" cy="393192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479</Words>
  <Application>Microsoft Office PowerPoint</Application>
  <PresentationFormat>Custom</PresentationFormat>
  <Paragraphs>97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New Kensington Campus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rjh27</dc:creator>
  <cp:lastModifiedBy>Rick</cp:lastModifiedBy>
  <cp:revision>87</cp:revision>
  <cp:lastPrinted>2012-08-08T14:55:50Z</cp:lastPrinted>
  <dcterms:created xsi:type="dcterms:W3CDTF">2007-02-08T00:17:26Z</dcterms:created>
  <dcterms:modified xsi:type="dcterms:W3CDTF">2012-08-09T13:20:14Z</dcterms:modified>
</cp:coreProperties>
</file>